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6" r:id="rId21"/>
    <p:sldId id="274" r:id="rId22"/>
    <p:sldId id="277" r:id="rId23"/>
    <p:sldId id="278" r:id="rId24"/>
    <p:sldId id="288" r:id="rId25"/>
    <p:sldId id="289" r:id="rId26"/>
    <p:sldId id="279" r:id="rId27"/>
    <p:sldId id="280" r:id="rId28"/>
    <p:sldId id="281" r:id="rId29"/>
    <p:sldId id="282" r:id="rId30"/>
    <p:sldId id="283" r:id="rId31"/>
    <p:sldId id="284" r:id="rId32"/>
    <p:sldId id="286" r:id="rId33"/>
    <p:sldId id="287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4" autoAdjust="0"/>
  </p:normalViewPr>
  <p:slideViewPr>
    <p:cSldViewPr>
      <p:cViewPr varScale="1">
        <p:scale>
          <a:sx n="68" d="100"/>
          <a:sy n="68" d="100"/>
        </p:scale>
        <p:origin x="-57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AF4F78-F44C-4451-B8E8-08914218EE90}" type="datetimeFigureOut">
              <a:rPr lang="ru-RU"/>
              <a:pPr>
                <a:defRPr/>
              </a:pPr>
              <a:t>25.08.2010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30EA6BE-1D01-49D3-8D3E-E63B39C6B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D05A1-5659-4065-AAB5-BB814C83FB14}" type="datetimeFigureOut">
              <a:rPr lang="ru-RU"/>
              <a:pPr>
                <a:defRPr/>
              </a:pPr>
              <a:t>25.08.2010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F9A97-AFE2-483C-8459-EAE948985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C68BD-4B60-4B81-86A1-740B9962778D}" type="datetimeFigureOut">
              <a:rPr lang="ru-RU"/>
              <a:pPr>
                <a:defRPr/>
              </a:pPr>
              <a:t>25.08.2010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9BF6D-4C4D-4103-8186-3EB54F082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473F1-79DD-4363-9C4E-8A5BC8E6E2DF}" type="datetimeFigureOut">
              <a:rPr lang="ru-RU"/>
              <a:pPr>
                <a:defRPr/>
              </a:pPr>
              <a:t>25.08.2010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2D38F-5784-4D4A-B43C-667ED3F99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792DF-C9C7-4D86-B310-09E3C71A2AF2}" type="datetimeFigureOut">
              <a:rPr lang="ru-RU"/>
              <a:pPr>
                <a:defRPr/>
              </a:pPr>
              <a:t>25.08.2010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754E950-B019-449C-A94B-E62F21341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AE6D93-4483-4958-8563-3FB426889F7B}" type="datetimeFigureOut">
              <a:rPr lang="ru-RU"/>
              <a:pPr>
                <a:defRPr/>
              </a:pPr>
              <a:t>25.08.2010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BCE2F6A-1E63-4378-9AB4-4BD542B4F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DB2A897-1C8C-43DE-9EE7-5AAC259FCC0B}" type="datetimeFigureOut">
              <a:rPr lang="ru-RU"/>
              <a:pPr>
                <a:defRPr/>
              </a:pPr>
              <a:t>25.08.2010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A1FE424-E315-45ED-86F3-A75FAD346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8A0A0-B9C6-45AD-A888-500BCE481B8A}" type="datetimeFigureOut">
              <a:rPr lang="ru-RU"/>
              <a:pPr>
                <a:defRPr/>
              </a:pPr>
              <a:t>25.08.2010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3DE51-7EAE-471B-8E0B-74F1C425F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ADD8A-F92C-4BA3-B857-D43C96332C6E}" type="datetimeFigureOut">
              <a:rPr lang="ru-RU"/>
              <a:pPr>
                <a:defRPr/>
              </a:pPr>
              <a:t>25.08.2010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E2341F8-A5E3-444D-A0B0-27244D062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807D5-827F-4615-9543-27BE09E9D01D}" type="datetimeFigureOut">
              <a:rPr lang="ru-RU"/>
              <a:pPr>
                <a:defRPr/>
              </a:pPr>
              <a:t>25.08.2010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D4736-304C-468D-8306-2542FCB61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6596906-4466-4103-B625-684FE92E024C}" type="datetimeFigureOut">
              <a:rPr lang="ru-RU"/>
              <a:pPr>
                <a:defRPr/>
              </a:pPr>
              <a:t>25.08.2010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A9E17065-7EC4-46DD-BAE4-BA045AD0B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85E02A-188E-4997-BBA5-76581F895A8C}" type="datetimeFigureOut">
              <a:rPr lang="ru-RU"/>
              <a:pPr>
                <a:defRPr/>
              </a:pPr>
              <a:t>25.08.2010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420814-A9F0-4535-BA27-B69DD275B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0" r:id="rId2"/>
    <p:sldLayoutId id="2147483835" r:id="rId3"/>
    <p:sldLayoutId id="2147483836" r:id="rId4"/>
    <p:sldLayoutId id="2147483837" r:id="rId5"/>
    <p:sldLayoutId id="2147483831" r:id="rId6"/>
    <p:sldLayoutId id="2147483838" r:id="rId7"/>
    <p:sldLayoutId id="2147483832" r:id="rId8"/>
    <p:sldLayoutId id="2147483839" r:id="rId9"/>
    <p:sldLayoutId id="2147483833" r:id="rId10"/>
    <p:sldLayoutId id="21474838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png"/><Relationship Id="rId9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2276475"/>
            <a:ext cx="8280400" cy="14398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00B0F0"/>
                </a:solidFill>
              </a:rPr>
              <a:t>Подготовка детей </a:t>
            </a:r>
            <a:br>
              <a:rPr lang="ru-RU" smtClean="0">
                <a:solidFill>
                  <a:srgbClr val="00B0F0"/>
                </a:solidFill>
              </a:rPr>
            </a:br>
            <a:r>
              <a:rPr lang="ru-RU" smtClean="0">
                <a:solidFill>
                  <a:srgbClr val="00B0F0"/>
                </a:solidFill>
              </a:rPr>
              <a:t>к обучению грамоте</a:t>
            </a:r>
            <a:r>
              <a:rPr lang="ru-RU" dirty="0" smtClean="0">
                <a:solidFill>
                  <a:srgbClr val="00B0F0"/>
                </a:solidFill>
              </a:rPr>
              <a:t>, чтению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Родительское собрание в старшей группе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85728"/>
            <a:ext cx="857256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МБДОУ Детский сад №38 «Росинка», </a:t>
            </a:r>
          </a:p>
          <a:p>
            <a:pPr algn="ctr">
              <a:defRPr/>
            </a:pP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г. Рубцовск, Алтайский край</a:t>
            </a:r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9256" y="4500570"/>
            <a:ext cx="3714744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Провела: </a:t>
            </a:r>
            <a:r>
              <a:rPr lang="ru-RU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 </a:t>
            </a:r>
            <a:endParaRPr lang="ru-RU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Гребцова</a:t>
            </a:r>
            <a:r>
              <a:rPr lang="ru-RU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Т. В.</a:t>
            </a:r>
            <a:endParaRPr lang="ru-RU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rechezvetik.ucoz.ru/Zvyki/sound-zh-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571500"/>
            <a:ext cx="235902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2" name="Picture 4" descr="http://festival.1september.ru/articles/587685/img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50" y="571500"/>
            <a:ext cx="2078038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4" name="Picture 6" descr="https://encrypted-tbn0.gstatic.com/images?q=tbn:ANd9GcQiuwmsQpc_3PVcnmwEG0mIuOM-mGrqo0E54qccmm9gt0oQIC_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500063"/>
            <a:ext cx="2071688" cy="2214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6" name="Picture 8" descr="http://vospitatel.com.ua/images/d/dyatel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" y="3500438"/>
            <a:ext cx="2000250" cy="1785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8" name="Picture 10" descr="http://master.zenz.ru/vyazan/img/noski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313" y="3429000"/>
            <a:ext cx="1785937" cy="1917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42" name="Picture 14" descr="http://www.nenudi.net/wp-content/picture/2012/05/-e133832385256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29125" y="3429000"/>
            <a:ext cx="2335213" cy="1871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46" name="Picture 18" descr="https://encrypted-tbn3.gstatic.com/images?q=tbn:ANd9GcRp3bWDCZnbiDpE_Co5TBuGj3tLyG1djQHTrcEf6KqBpU9zPE1mO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00875" y="3357563"/>
            <a:ext cx="1812925" cy="200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86.beon.ru/4/34/483404/28/82853328/Tod_by_Fairyfox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500063"/>
            <a:ext cx="2225675" cy="2214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 descr="http://www.stihi.ru/pics/2010/06/10/24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0" y="500063"/>
            <a:ext cx="3143250" cy="2214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8" name="Picture 6" descr="http://thumbs.dreamstime.com/thumb_441/1254731444KQzUyP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75" y="357188"/>
            <a:ext cx="1995488" cy="2357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60" name="Picture 8" descr="http://img-fotki.yandex.ru/get/6417/49386249.1f5/0_9ab2c_643ce496_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643313"/>
            <a:ext cx="1928812" cy="1933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62" name="Picture 10" descr="http://www.zooclub.ru/attach/wild/26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14575" y="3643313"/>
            <a:ext cx="2185988" cy="1952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63" name="AutoShape 12" descr="data:image/jpeg;base64,/9j/4AAQSkZJRgABAQAAAQABAAD/2wCEAAkGBxQTERUTEhQWFRQWFRwaFRUYGRgZFxgbGxwXFxkcFxcYHSggGBslGxcWITEhJSkrLi4uGiAzODMsNygtLisBCgoKDg0OGxAQGywmHyQtLy8vLTQsLCwwLzQ3LDQsLC8sLywsLCwsNCwvLCwsLDQsLTQsLCwsLSwsLCwvLCw0LP/AABEIAQQAwgMBIgACEQEDEQH/xAAcAAEAAgMBAQEAAAAAAAAAAAAABQYDBAcCAQj/xABEEAABAgMGAgYIBAMIAQUAAAABAAIDBBEFEiExQVFhcQYTIoGRoQcyQlKxwdHwI2Jy4RSCohUkM0NTkrLxwhc1VGPS/8QAGgEBAAIDAQAAAAAAAAAAAAAAAAEDAgQFBv/EAC8RAAIBAgQDBQkBAQAAAAAAAAABAgMRBBIhMRNBUQUiYXGBFCMyM5GhscHw0eH/2gAMAwEAAhEDEQA/AO4oiIAiIgCIiAIiIAi83xWlRWlaa03psvSAIiICnWv0ndAtaDLud+BFhNBFBhEe94a6ufstbTLGquK4d6SpkutKLQ06sMa0jSjWu8nOK7HYc/18vCjf6kNrjwJGI7jULWoVc05x6MhM3kRVPpt0yZJt6uHR8w4dlujK5OfTybmeGavnOMFmkSTdrW3Bl7oivo57g1jAC57ySALrRicSMclIrk/o5kIk1PRJuZcXug+07WI6oAGlGi9gMBVtF1hV0ajqRzcuRCCIoy0+kEvAcGRIg6xxAbCaC+IScqMYCcVa2luSSaIEUgIiIAiIgCIiAIiIAiIgCIiAhOllimZg/huLI8OroEQEtLXai8MQ1wwPcdFT+jHpEc13Uz4oQbvWgUIIwIisHHCo8MyulrmPpJsBrIwmAKQ4xuxCPYiU7L+TgKHlXMhaeLc6a4sOW68CGdMhRA5oc0hzSKgg1BByIIzC9Li3RjpPGs+J1bwXwa9qHXKvtQyct6ZHgcV1OatqGZKJMwnBzRCc5pG4BoDsa4UKzoYqFWN0LnBrdnusnI761D4ry08CTd8qLrXomnb8kYZzhRHAfpd2x5ud4LiU02ju4K9+jfpAyWMw6J6pg3qauew0a0cTfK5+HqZaqk+e5ity/wDTnpWJOHdZQzDx2G6NGV9w22Gp5Fcmlg6kSaikudU3S7EuecLx3ofhwXyPGiTcwXxDV7zVx0aNhsAMB3KwSlnCPNS0qB+GDfiDS43Gh5gEfzBauKxMsRVjSjz/AB/0nfU6D0Csn+GkYbSKPeOsib3n0NDxDbre5b1uW9AlGXo7wK+qwYvd+luvPIalVbpd6QGwqwpWj4gwdEzYz9Pvu8hxxC56+E6IXTE09xBxJJq9+wGw+WVAujXx1OhHJDV7f3UX6E9b3TyamatlwYEMm6LuMV5OQvDInDBuPEq39AuiAlW9dGF6ZeKmuPVg5gHVx1d3DDE63QLovduzcw26+n4ELSE0+0R758uZoL0rMLSnL3lXfkuhKQREW8SEREAREQBERAEREAREQERbkxNwxfl4UOM0DGGSWxP5Tk7lgearkt6SGAkR5eLDINHXSHXT+YOulvgr0oe3ujkGaFXC5EA7MVuDxwPvN4HyWvWjV3pv0exAsvpPKzFBCjNvH2Hdl3c11Ce5bdtWa2YgRIL8ntpXY5tPMEA9y5Lb3Rx0u+7HaAHGjIzB+G/g4ew7hzWjK9L5yRi3BEL4QyY/tNp+WpqN6AjNacMe3J060bMi/U9ulTEa6FEwjQSWnuNMdxhTzUfAnosKHFgBxDIlBEZpUEGo2OFK6juUhadusjzAmWMuF7R1ra1BIwJacMwG4EZherWlQ5vWNzAx4hcRy4FVxi+69iNyo2gO0OX1WSz3VBGx+K9zbKvbwFVilhdiU0I/f5LbveFiC3WJLXGXzm7ybp9fBR0W1ntdGcx10RG3S4etcFOyDoDQV5U3rvWhH7DYbM3AZbbd6rNrRxXq2GoHrO947D8o8zjstLCxlKbnzf4JZ7s13WR21wYztO5Nxx3qaCnFdJ6FWAZqIJqO38Fh/Bhn2yPaO4BHeRsMaf0GsJsYmJHcIcs0gxXuN0GmTGk+0cctONFf7S9IcCEBDlYZiXQGtJ7EMAYANFLxptQc11KNKkp8Wq9Fsv2EXxaU/a0CD/jRWM4OcATyGZXLJ63p6YBMSN1MP3Wdj4G94uWOw+jT5k1gw7za9qPFqGcbozefslbD7TU5ZaMXJmVy7TfpEk2VudZFp7jKDxeWrbsTpHFmSCyUiNhH/NiODRTdraVf3YcV9sXofAg0c8ddEGTngXWn8kMdlvPE8VYluUlXetRpeC/0ahERbJIREQBERAEREAREQBRlr2o6B2jBiRIdMXQ6OLf1MJBpxFe5SaKJJtaMFfg9IpGaYYZiMIcKFkTs14dqlTyXP+nfQx0Ft+HV8D2Tm6HsHHVmzuNDoTdukvQqFMVfDpCjZ1A7Dz+do1/MMeaogdNSjzCDnQzTGE6jobwcy0Oq1wOPmuTjJuPzo+Ul/fsxZQ5eM5hO3tD71VokJ0PguaD7JpypiOYUTaUL8Uuuht7NorQHgCThktWESw1blq3flxXOqxjVRjcxMfdcWuOtK7fss0VtDxaarFaQBcHjJw8xgfksslFDhddm0dncgaKx7ZiDcmpstBDfXcKA+63InnTAd6jTAwoMyQPNZ+O6yykO88BYK0FoLkpKSLnADJjcq5Deg7gpGDCaxwZCYYkV2AAxcT8kiR6uENjmt0L3GjWj72qdqlWKybfkpFp6lj48UjtRiAwHgL3aa2ulOdVRRpcd3qSyx/JkSlgdB8os6Q92Ygj/AA2/q988MuauzGgAACgGAAyA4Lm8x6QZl2MODDYN3FzvOrQklaFrTOMJ11h9u4xrO5z21d/LVduhicNTXDopvyRN0dJRVmz7Ams5ieik+7DDWj/cQa+AVjhMugCpNBmcSea6EJOW6sZHtERZgIiIAiIgCIiAIiIAscxHaxpc80aMycgsiICIHSeU/wDkQ/8Acta1Y0jNw+riR4J91wiMD2ndprgtu1ejsvMV6yGLx9tvZf4jPvqqRbXQeJCq6F+ND2yijuGD+7HgtDEzrwi+4pL+5GLuVTplZ8SWcL1yLDOUQZOGhqD2XaEcs81AwwHirMxm05jluFPxpMOBAxBwI1/7VUjwnQn0rQjI8NCuNSlCd1BW8DA2YkOreTm+dQfkscRmN5uDgtuWjiI0toBEPg6m2xWJrSTQDHZZJtaMg+kggOGuY2OoWzDIhi880JyGvgtT+JuVDO0456tG1Nzxy5rUiMcXCvac7vKZL77Em46fe912GKVy1P7K79GujsaM0XGggetGfg2ut3Vx4DvIUDYECHAN6LD60+7eutrsaAkt4YV8ldZfpxNOIZBgQjh2WNa9xAGwa4YdyRjh5u03p0S1fqSrFosnolAg0c8ddEHtPAoD+VmTeeJ4qwKvWVM2g+hjQoDG7Fzg7uALh40VhXfoKCjaEbLysZoIiK8kIiIAiIgCIiAIiIAiIgCIiALy94AJJAAzJwA5lQ3SLpJDlW0PbiEdmGDTvcfZH3Rc8m7QmJ11YhqyuAxbCH6W5vPE15haWIxsKTyrWXRfs2KeHvHPN5Y9X+jf6d2xIE34TyY9cTDFWO/Ufa/U2v0pNtQA9nWN07Xdr9VK2p0bbR8UxDg2tC3DAZDHD91XP45zGlubSCOVdlyasJTlxUknzSKqnBmr0b6bmu+EDjkdws/WueLpz4YX+Z1PBZYU6wjtMBIyOXivbJxhweKjQjMKpuXQ17MwQ5ZxrRpw4LbsyVxMQ55N4DU+KwxrUNajADT67r1Cn4sRwMOopiA0EnDU7jyRQqT0JjBtlrsCSl3xP7zFMNugAPa5v9gfdQuq2XKQYcMCA1gYcQW0N7iXe1zJXIbJeJhrmxGlsRvttF2tdxlVbMvMzUk6/CfeZWpGbT+tn/kMeK28LU9m0lFPxW5uQp0JvJF2l0fPyZ2FFXui/SyFNi7/AIcYDGGTnxYfaHmPNWFdqFSM45ou6Kp05QllkrMIiLMwCIiAIiIAiIgCIiAIiIAq/wBJekIgkQYZBjvy1DB7xHKtB9nP0qt1spAMQ0LzhDbu7j+UZnw1C5bZd+I98aI4uc+tSc3Vz7tMOWS52PxTgskPif2NvD0Y5XVqfCvuzbiSvWxTEeSW1wqcXnVzjxUiHUwGS+S0MvcAMKmlTkFtRYQa4NhgviHKunEhcSVaFFW3f9uYSpVcXK8tF9kRNuycWJDEOGBVzhUE0N0Y5bVoo1vQd5b2orQfdukjxqPgr1Gs4w4LnONX0yGVfi481rSFiEwi5+xoPpx4qiWMrbLQ3aOHo04WT5nKLSsF8GIWONDmDm1w3acD4rDAsqI83WkuJyDWEk9wKvXSCSMSHdqOshO7JOrTgR8CrfKyMOTlwGDtFovP9pxpiT8hpUK6ON7l3uKmGppru7nGn2VcddiB4cM2uBaRzGas3Q5gBiAYVugf1/sp+1pLrQHR2CgyLTR7K8TgeRr3JIWLDgsL4Zc4mhqaZA1IAAGlVhLG3hpoyz2Wm1la0PTYlTdxrsvpcpSVl2xGEHNpNDqMSRQ+C+zEuHYOGO+qxhjWvjRo1uzYP5b9GVSfs6hESDVr2mou4YjVtMirz0J6VfxLeqi0Edo5CIBqBo4ajvGwrk1BLDjiDkVEzMIse2LDN17TUOGYO/EcPqt6hieE+JHWL3RnSvUXArb8n+jsiKL6OWuJmAImAeOzEb7rhnTgcCOBUovRQkpxUo7M05RcW4vcIiLIxCIiAIiIAiIgC+ONBU4AZlfVW+m89dhNgNNHR3XTwhj1/EEN/mOyrrVVSg5vkZ04OclFcznXSW1XT02SK9W3swxswZupu7PwGi3IbaNwFAMFq2dJkxHBo7T3kDgASPDVXJtki9DHsMHe5xOZ8F5OtiJNuXNnWqRi2ov4YkbKxOw2ooWvAIyzBA8aqfsWz7gvvxiPxPAbBQE867Ge3RxbTmH4eQKtkJ4bDaXGgDRUnktOGruya7ailHmZYsMEUdkvsNwIwoRwyUNFjmPkS2FwwL+/RvxWCzZgwYhhvJLcwTqN+YyKy4iuU8F5d9ehF2vB/GA40PcafBbsaYv0iRDRjfVHvbGm23ivlruh9aXOoWgk/qyF0b1J8isNnyzph99+Wg0aN6fdVT4G5e8U2a0zaF4OaW0BGG/etWBHczEVod8irHb1kjqw5mbczukvZf4Da50rd0/7UuL2IjVhlujQseZ7eGAIxGx+Y48FJTmir8zB6pwe3Kv2OS3J6OYgY2vrCp/SPqSFBlKHeTR6tEVZXY1+XzUI8VFDkVtyk2ADDecMQDtovIh1huHtMNe45/CqspVHTfgY1KKmvHkzX6I2yZWbDHnsPIY88D6jzyJoeDiuuLhdtwagO2wPI/v8V1ToNa/8TJsc41ezsRN6tpQnm0tPMlel7LrJp0/VGjjad4qpz2ZYERF1znBERAEREAREQBco6VWz1k+4g1EJwY3+U4+Lr3dRdIt6f6iWixtWMJHF2TR3uIC4dZtXxHE4618aeVVyO1qncUPVnT7Op3bn6Fy6MNrFL3aNJrtUgfVWmXjtcaAqnyBIYAPXecOA1J4DFb0IGDFF3Brhhr2hn4jFeZzO9zcqU02JztTFdBU+Zp5kLPNTgqGvrFfpDB7Lf1HKv3xUdORSIgaz1nZnxA8MSp+xbHaGVdrlueJ+QWKTZNRqKTZGw+kJBIdDqa0ABpwpkV7fabYhuRW9U7Nj61APHLA5H5L3J2G8x3lwoAcDpxI3X23bJoBTH3TsdjzTLzsY+6zWW5oz8u5zmtIoQaO2GRqDsRkVcJKVENt0d5+9FRpKccXNa7RpbXWgxAPLEd6tVrzxDGsZjEeBQcxjXh8qrOHdvcwrqTyxNyFOseSweeR3osr1WolmXQHQyetbjeJ9Y7HYbbKSkbXDxR/ZcMCDvx2+CmM77lMqXOJG2rDH4gOAxPLVR0rUAEirnAXW7NHw/cLetZwe+6MnOxPBoqfhTvWSy4N69EcPWy4DQeGPMqo207R1ICHAMVz7uFMaHicuGqzWa+j7jxQ0IHxoeGv/AGpESwY9594jyr8a1WpabMWPGYcAeVfr8VOa+hZe5FWlDAJYeI7lu+iy0urmnwHHCK3AfnZU/wDG/wCAWvbbxeJ1Jp3Nz8/goSFMGDHhx25se15A1APaHeKjvXQwFXhzi2RVp54OPVHe0XljwQCDUEVB3BXpevPOBERAEREAREQFI9LM4WyrIQzixBUbtYLx/quLntjMpCc461+nxVs9Js3/AH2WacocO+f530PlDUBOQAwXG5F1W7EOJcPj5LzPatTNVcfI72Cjlorx1NuQm3sa5zWA0zca4DYYrcgWn1guRKNx7MQZB2lVuQ5P8MtbkG0PfXH5r5Asn+60dmRU/Xu+AXHzJlsnE+yMvfjguwwukbHGo8KUP5lcWGi55Zs28RbjjiBQHi3Ec8NeAV1ZaDLgcSOWtdqLKPdepr4iDdiQfFA9YgczT4rFOQb8Nw3FRzzCrbi6ZeSXFsNuFW0qTs0nQanfDRbFlz7oTnQYpqBi1240PyI35rLOnoyngtap6ognQSI4LRW9kN3HCnDfxW0+0ervCEOteB24p9UU0aNh8tVHT73OitY0kYZ8wa/0q12fZLGwbtBVwzOm3fuq0ro3KklG2YqsKejxX4PI12aO4ZrHNT8UOF8APHtUxI2NMCFO2FZRY914YA1x/pHHdbVu2c2I0mmIzp8Qp8eQ4kVKxAGcvht0YklrhtUYkdwKskIhsMHhXxVPkKw41w61HlUH73Uxac0X3YTcCR4NyLj8Aoas7ImcbmX+JDySCDjjTRYp2IBDcToKjmMvOijZtzYD2FowoQ4bjDzxWW0o4dALmmow+IzWOTVdDKxpxZe/Dc/YgM5DCvefmoe0RRjHb4HvxHzVpfDuwLuzR44E+ar1strBdwIPmB81bSneaXiWR2Oq9BZzrZCCdWtuH+Qlo/pAPep5UL0QzV6XjM92KHdzmtHxYVfV7XDyzUot9DzuIjlqyXiERFcUhERAEREBx30mR/7++vsw4bfi7/yWlLPqxgdoQRxFRhzB8nHZevSh/wC4ReLYZ/ooteC29AbvdB76LyvaC962+p6LDL3UfIuUrHunHI5qWaajgqk+OXthBpLTEIqRmAG3jRbtl2k4VhvFXMzGVdnDgVyUmlcicL7GnaEG7MMI966e7AeXwWWLMNpee4th1ph68QjMN2aNSvNsx+w5xzJw4E7d1V66O2Zfo+JU0ApXQaAfeCyVmrszei1PEz0hc0XIUPqwMBezA/TkPNef7ZvgCOC0jFkVoy5t9pp1p+6zW5Zn47SB2CMe7T5Lcn7JDoIJzzP5diPmpvHoY2hZEbJPD49/AgNo6mVagYcCFeb65g1zoMXHTPiFbZe0HNFBQjSunJTJ5X4GNWm5WsWAuWGI4UNctVVJ2048RxEIXrnrbV2AqKnzWSWnzEYDU8QTkVjJtK5gqHiYpuGLzX5vBo0e8TWgPDWvNYoUQkubDILv8yKRUV0a0a0+6rUtKO8xhDYaEtpXa9iTwwHxVhkZJsOHdA0++9R8MV1L2VaBLuixHB7jVoNScccgOVUgNLHmE/AOIB2zBBHhTvU3DhAOc4ZupXuFFo21Dr1bhmHgeP7hZqpmlbkZEhNnsO5KsT0wHQogGg8cdFNWnMtoWk9keufMNHE/DmqpOTBdfOV7CnDCg8gssPTvqStEXb0MRO3NN3bDPgYg+a6iuU+hgfjTP6GfF30XVl7HB/JX9zOHjfnP0/AREWyagREQBERAcZ9L0Gk+06PgNPeHPafgFH2TUQgHChbUEHxHkQrT6aZPsy0YaOdDP8wDm/8AB6rMhNiKwf6jG0cPeaNRuR96LzfakHnf1O/g5XpRPUraVx/ql9wFrBWlMe1ocfktttpsikE/hRB6rji0j3XHDA+S1rGAEd9cyKtPOpNFvS9nhr4mALXgUG2d4eNFypygnZrkXtGSeYYjC2lHAirdvqKEkFTlmzLWi6cNjoqlNF8AtI7TAaNrmBqw8NRy5qZhxQ5ocMiKhUzVkmtiHG6syykB1KgHbVeyaqmsjRbvW0Bhk+qB2g3R3Hemy3IcSoBacDkQoleO5Xwr8zW6QSeBpiWHxH3j4r1BeXsAButDRfiHJuAqG1zd5DyWC2ZwsZge040B23P3uo6ypF8ejSXdW3iacaDIZ5qyEbwvLZFpLm24MIXIYLgNsvE4k8VF/wBqkRXPa2gdm2ufGu/1UnblkhsGrQOzsPEccKnuWGQsUPlwSKOOIOvDuposlKnluyEkbNjwg+M6NWodQN7gK141HlxU1MxaA8clULMe6FGMN2vxzBHNTMxHuipqdhqToB3qmrF5rfQmxmqtC2JoMYDm6vZ5jXu+i8yc28vdDiBodS8Lu2VDxC13Q+tmCT6kKg4F2f8A3yCmMLS73LUk03ypMOsStSCQNuJ/MT97Rs+wMgtqO053yJ+inpiLecT4KudII9Xtb7ox5n9gPFbdBylJL1MmrIv/AKF4GE1E0JhtHcHk/wDILpipnolk7lnh5zixHv7hSGP+Fe9XNetw0ctKKPPYqWarJhERXmuEREAREQFd9IFlmYkIzWir2jrGb1Z2qDiQHN71weWmrrw7QEHDPjTiv00vzx03sT+EnIkICkMm/C2uOJoB+k1b/LxXOx1LMlL0On2fU3h6m9CmCInapjixwwrkfOlefNTsnNtiNvNNd+CipOyb8qwtcS8MDxXlXDllTZYJG1WikN4uFtQH50xJo4bafTNeYqUs97bo6ikmtCwR4Ye0tdkRioYTPVAQYlbra3rubhWrW54A1x4YKUhRwcDgaVGoI3adQoiXg35p97JpJpviAPvgqqWl1LZakszTNvxQey0MFMARU00+wvn9qlju1DuVxc0ZGurQcj30PNbc/J9YWnVrh3triFmmpdsRtHDkdRyU8Wm0rrzIykZaZ66JCDDUEE12xx8KKyyERkNgaMKcFV5EOgRrjvVfkd9qbbEclNudTErGtpaK25C1zdmpq8KAYcV9hTYAAplsoaZmnsF9zR1dcce2K4Vpl3Lba8EVGIORVUoNLUWRpWyAY0J4wF7EnYUdj3XlrzlphpvHP/LYc8fbfthkM6c8NW3JsveILBWhx4u25D7yW/K2Y1sNzTi547TvpyK2VlhCLmCCE2+/1tTernpy8NFPw5hvVAswL6uPMnteeHcscKWayB1bwCXDtDifphjwUTLTFyC0nFzq3W6mpwVkrVdls7eZKXU3ZmMGtJJoAMTryHE6eOiqrQ6JEDW9p73BrRqSSGtHjQKWtSSjBrjF7LWNB4Oc6gAHHfainPRLYnXTfXuH4cuK8DEdUNHGgvO4EN3XQwVC7suZVWrKMXLodhsmRECBCgtyhsa0He6AK9+a20RemWh51u7uEREICIiAIiIAqh6SujP8ZLXoYrHg1dDAzcPbZ3gAjiBuVb0WMoqSszOE3CSkjg3Q+1Oz1JNHNxZxGZHMY93JY5+zR/EltOzEqWU97Co+PkrD6T+h5hPM9LAhpN6M1ubHZ9YKeyT62xxyJpDWTazJgNZFoIgILdKkZFp0dw+x5rFYeVGbkv7xOzSqJrPHbmasOSc1pbeLXB25odQaaHjmtmx4zjHd1mDyzH81CKEd33mrO6GyIalov/H6qrdJXiHEa1go4C9XatQLvgfJc9SdVuDWrNmNSMtiaEw0uu3he2risqqwn4rGgRGAs2OB3rUYh1calb8pbjfViBwB9VxGY/N9R5KqeGkleOpZc2LbjMawXvWrVlM6jXktCXjzEZ15pujegut5VzPmvUaAIswXPNIYAp+bCtBwqTiphsdgFAQAMgFldU4pJXf4Is2V6alopiiG5xcTiCSaU3xy1WeDGiSzg1+MMnmObdjwUw6Zh1rmaUrTGnPuC0LYjh8ItApiDU4AUOJ8KrJVHO0ZR05/6MrPNgy+Do783VIroMye/wCA4r1aFsGGW0pQn1SDeu+8cezwC0P7RfEBEJpLWDDRuAwJ3OGDe/gteybKfMlzyTT3jm48OSt4Kbc6v0/BF7IlY0fAuccKVrw4L3YMjUiYiDGn4LNGt0cfl4qEsmGXPdCf/hw3Vik+qA2tQTxcB4FeukFvmJWHCNIftOyL+HBvDXyVioO+RfXwMKk3Luo+25POmozIEAF/ao0D23nCvLjzOS7f0SsFslKsgNoXDtRHD2nn1jyyA4AKrejDoWZdomphtI72/hsOcJp1I0e4eAw1IXQl6LB4ZUoHIxdZS7kdkERFumkEREAREQBERAEREB8cKihxBzC5F079HLoZdMSTS6Hm+A31ma1hDVv5cxpUYDryKupTjUVmW0q0qTvE/PNk9J3No2NV7dHj1hz97481PTUOHNNa9jwXMIuvGY1uvGdOeIV56Wej+XnCYjfwY5ziNHZcf/sZk7mKHiclyq2eic7IuL3MddH+dCJc2n5iMWj9QA5riYjs5xeaJ06VaFTWLs+hbpiXZEbdfTEY/steYspjm3S0EUwVTk+lUVvrhsQb+q7xGHkpWD0qgn1mvZ4EeINfJcqWFqx2NhSnE0YruoeYdb/utbi4HY0yWJ1ptGD2xWuplgKcgc+9SkrbEpD9Q3eUM/ReZu1pSI5rnuLiz1ew7z7OPJXKLvrF+Zmqz6M0Ja1AQA8FpOpHZPI6LKJR0zFMMG7CZS+7cnEAcf8AvZbU70glntLX3ng6XfqRRacPpHChtDYME0HvOp3nMk96KnLeMbMl1ZNWsWeWlYcNtxgw2GvM6rWmp+FLMDSQwAdljcXH73VUm+kkd+DSGA6NGPiamvKilbA9H85Nm+9pgsOcSLW8f0wz2nHnQcVnRwE5vXUpnKyvN2RAzM26M7q4TKB76iEwEue4nM0xe7hpoF1L0f8Ao9EAtmJsAxhjDhYFsM6F2jn+Q4mhFl6L9D5aRFYbb0Uijoz6F53A0Y3gOFaqwrv4fCKGstzn18XmWWGiCIi3DRCIiAIiIAiIgCIiAIiIAiIgCIiAgbX6GyUwSYsuy8c3sqxxO5LKXu+qqs96IoBr1MxFZweGxAPC6fNdIRVypQlui2FepHZnIY3ohjD1ZmG7mxzfgXLB/wCkk1/rQPGJ/wDhdlRV+y0uhb7bV6/Y5HB9EEU+vNMb+mG53xcFNSHollW0MWLFicBdY09wBd/UuhIpWHprkYyxdV8yJsjo1Ky2MCAxjvfpef8A73Vd5qWRFcklsUOTbuwiIpICIiA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3566" name="Picture 14" descr="http://galerey-room.ru/images/203918_1383932358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4875" y="3643313"/>
            <a:ext cx="1928813" cy="200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68" name="Picture 16" descr="http://www.nikaplastik.ru/catalog/images/alternativa/big/m-228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58000" y="3643313"/>
            <a:ext cx="2071688" cy="200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</a:rPr>
              <a:t>Звуковое лото</a:t>
            </a:r>
          </a:p>
        </p:txBody>
      </p:sp>
      <p:pic>
        <p:nvPicPr>
          <p:cNvPr id="24578" name="Picture 2" descr="http://sitesovety.ru/wp-content/uploads/2011/08/%D0%9D%D0%B0%D1%80%D0%B8%D1%81%D0%BE%D0%B2%D0%B0%D0%BD%D0%BD%D1%8B%D0%B9-%D0%B0%D1%80%D0%B1%D1%83%D0%B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285992"/>
            <a:ext cx="1928826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4" name="AutoShape 4" descr="http://www.abc-color.com/image/coloring/animals/001/hare/hare-figure-colo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5" name="AutoShape 6" descr="http://www.abc-color.com/image/coloring/animals/001/hare/hare-figure-colo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6" name="AutoShape 8" descr="http://www.abc-color.com/image/coloring/animals/001/hare/hare-figure-colo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4586" name="Picture 10" descr="http://sr.photos3.fotosearch.com/bthumb/CSP/CSP992/k139881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285992"/>
            <a:ext cx="2214578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8" name="Picture 12" descr="http://aplikacii.ru/wp-content/uploads/2012/01/%D1%86%D1%8B%D0%BF%D0%BB%D0%B5%D0%BD%D0%BE%D0%BA1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2285992"/>
            <a:ext cx="202256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90" name="Picture 14" descr="http://www.websitemost.com/img/a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51479" y="2214554"/>
            <a:ext cx="1892521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3" name="Прямая со стрелкой 12"/>
          <p:cNvCxnSpPr>
            <a:endCxn id="24586" idx="1"/>
          </p:cNvCxnSpPr>
          <p:nvPr/>
        </p:nvCxnSpPr>
        <p:spPr>
          <a:xfrm>
            <a:off x="2214563" y="3429000"/>
            <a:ext cx="2143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4586" idx="3"/>
            <a:endCxn id="24588" idx="1"/>
          </p:cNvCxnSpPr>
          <p:nvPr/>
        </p:nvCxnSpPr>
        <p:spPr>
          <a:xfrm>
            <a:off x="4643438" y="3429000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4588" idx="3"/>
            <a:endCxn id="24590" idx="1"/>
          </p:cNvCxnSpPr>
          <p:nvPr/>
        </p:nvCxnSpPr>
        <p:spPr>
          <a:xfrm flipV="1">
            <a:off x="6951663" y="3392488"/>
            <a:ext cx="300037" cy="36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Мои док_На_D\ирина николаевна\предшкольное образ\развиваем память\стр 4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6F4"/>
              </a:clrFrom>
              <a:clrTo>
                <a:srgbClr val="FFF6F4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-6350" y="0"/>
            <a:ext cx="915035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</a:rPr>
              <a:t>Где спрятался звук?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429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Где спрятался звук </a:t>
            </a:r>
            <a:r>
              <a:rPr lang="en-US" smtClean="0"/>
              <a:t>[</a:t>
            </a:r>
            <a:r>
              <a:rPr lang="ru-RU" smtClean="0"/>
              <a:t>Р</a:t>
            </a:r>
            <a:r>
              <a:rPr lang="en-US" smtClean="0"/>
              <a:t>]</a:t>
            </a:r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50" y="2214563"/>
          <a:ext cx="2571768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857256"/>
                <a:gridCol w="857256"/>
              </a:tblGrid>
              <a:tr h="6429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86125" y="2214563"/>
          <a:ext cx="2571768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857256"/>
                <a:gridCol w="857256"/>
              </a:tblGrid>
              <a:tr h="6429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357938" y="2214563"/>
          <a:ext cx="2571768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857256"/>
                <a:gridCol w="857256"/>
              </a:tblGrid>
              <a:tr h="6429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5602" name="Picture 2" descr="http://www.fotosnova.ru/gallery/art/pic/pavelmoscow_DSC009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7938" y="4357688"/>
            <a:ext cx="1500187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://relax.dviger.com/public/user_files/blog/users/45/00%D1%80%D0%B0%D0%B4%D1%83%D0%B3%D0%B0%20(8)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38" y="5572125"/>
            <a:ext cx="2103437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4" name="AutoShape 6" descr="data:image/jpeg;base64,/9j/4AAQSkZJRgABAQAAAQABAAD/2wCEAAkGBxIQEhQUEhIWFhUVFBUUFBQUFBQVFBQSFBQXGBQUFxYYHCghGRolHBQWITEhJikwLi8uFx8zODMsNyotLysBCgoKDg0OGxAQGywlHyQsLCwsLCwsLCwsLCwsLCwsLCwsLCwsLCwsLCwsLCwsLCwsLCwsLCwsLCwsLCwsLCwsLP/AABEIAJMAqAMBEQACEQEDEQH/xAAcAAABBQEBAQAAAAAAAAAAAAAAAQQFBgcCAwj/xABCEAABAwICBwUEBgcJAQAAAAABAAIDBBEFIQYSMUFRYXEHEyIygUKRobEUUnKywdEjQ2KCwvDxM0RTY4OSotLhFf/EABsBAAEFAQEAAAAAAAAAAAAAAAABAgMEBQYH/8QALREAAgIBBAIBAwQCAgMAAAAAAAECAxEEEiExBRNBIjJRBhRCYXGBUpEVIzP/2gAMAwEAAhEDEQA/ANxQAIAEACABAAgBEAVbSTSKpoX6zqZslOSAHskIe05ZPBbbM7M7JkpbSeuuM13yTOCYvFVxiSI5XsQcnNcNrXDcUsZKSyiKcHF4ZIJw0QutmgDwoK6OdgkieHsN7OGw2NigVpp4Y4QIQ+kuPMo2DLXledWGIHxSPOQHIXIzSN4JK697/olKcuLWl4AdYawBuA62YB3i6UY+z0QICABACoAEACABAAgAQAl0AeFZWxwt1pXtY3i4gD4pMjoxcnhIrNX2g0jTaMSSn/Lbl/udYKGeorh2y5X46+fOBqNPXu8lE4/amY35NKhevqRK/GWLtiVelInifFUUcoa9paTG5klgd/sm427Eq1lUvkheklW8pla7PcdZSyuEz9WOVoBcfKJGHwuPC4JHuS0zSeBlkctwXaNMixyleLtqIiOPeM/Eq1lFdwku0Z3j+kj8QnbAyTuqZ0moXXDTIy/je5x2CwNgoHZmWEWYRUcrtouR0qw+nYGNmZZgs1kd3kAbAA1SucUReucmQdZ2mMa60VM9323tYfcA742UbuiSft0lmTK5h+K1EtUax0bJHC7WBzi1jOTbAk2BI6klV56qMXmRbVUXXtzgsh0zrRtpoT0leP4Uz/yMPwKvGJr7juLtHa06s1M9ptl3b2yX9CGkKzDVRksohv8AHyq5bIyPSGvxOUxU7mwN2nVdctbxLjm48mgJ0ZufRGq41rdJF10e0eZSazu8kkkeAHySPc4usb7CbBTJYK9ljn/gmkpGCABAAgAQByTZAf0Z7pb2itiJipNV7tjpTmxv2R7R57OqrW6mMEbHj/EWah5lwigPnlqX68z3SO4uN7cgNw6LLu1E5dHUVaCnTr6UTmH0f87lnybzwRXXY4RKwVlO3IzRg/aCVU2PnBk22tj4VULh4ZYz0e3809Qmu0ZGonIqWK4d3JLmWdGcyLi7PzCvwlvXPZU3e2X4kRxIDDYMLT7RaC4A8CpFPMuex/7jEvq7RHx4hrODdTJuwkXHqCpVDGWRV2uMnJ/JLPleR5suDAGXHooNwR1Czwv9nhG03F2nV3taQCfUp2Y47LG6vvdlk/TY5HG0NEDwBkACy1lVlQ5PLY+F0Y8uQ3r8akkyaBE3jfWefXYEQoinzySy17XFayyPio3PBdmGn2j5n9L7uaknaocLsu6PSTulvuf+iMqgWG7SQRsINiD1TIXTTydWtFTZDbJFy0Q7R3xER1d3s2CT229frD49VpU6lS4kc35HwUqvqq5Rq9NUMkaHscHNcLtcDcEK5nPRzbTTwz2CUQEACAEcbIAx/tC04M5MFM79EMnvH60/9PmqWo1GOEdP4fxDsfss6KHFtWa232dioRrWIol6acNGWZ+A6pY0uf8Agxddq41Jpcv8D+mo5qjmOLyWs9GjallOurg56cdRe8t4RLR6KSEZTM6d2be+6gesj+CrPRx7bY1qtGqhn6tkg4sIv7nWUsNRCXTx/krSoa+2Qw/+a8f3eQf6ZUqmv+RDttz9x4BweDlYDfltCc04vPyQW0OD7yzy8G949wufUKR2Ta5QvpsfwOC45ixBA2OBB5Gx3KHZzyNdDg05dEzgOGQTtu5znPHnaSW6v7o3c1XvtnB8LgtSWH9K4JkaLU53PHIPdZU/30yeEc9o9WYDTR592HHi8lx+Ka9VbL5LtUP6IzGZhb+fcnVrPZtaWDKFWVRv426p63HvV5Q/BuVPHY0cguYyi2aCaXvoZNR5LoHnxDbqn67Rx4jer+n1HwzlvM+Ii17a+zc4pA4BzSCCAQRmCDsIWicY1js6QAIAzvtX0lMLBTRus6QXkI3R7m+vyHNV9RdsWDZ8NoHqbcvpGQ3WQ3k9ChBQWF8HbCkCST4JKjkG8JZ2SawZ0tHWucZZZaLEg0XcQAMyTsAVWUHJ4RRto/A7psQnqv7Jxgi/xC0GWT7DTkwczfokcIV98soTpjDtZZYcLg7ppBlkkub3lcHEZWsCAMt6q2S3fGDNuhvfWCJ01rNSJjAbd44h1tuo0XIHUkBW9DDc3J/BU9LWWuzxwXRoWD5xn7MW5o/a4nluTr9Zy1D/ALG+tx67/JPimaNgGWzIZKl7ZfJH6ZNdkfjOCtqA0h2q9t9V1rgg7WkbwpqNVs4fKHwp42voqtbQzUzg5w1bbJYzkOp3dCtCFldiwv8AoT0WVrMOV+Cx4BjjpQ9sltZmqdYZBzXXztuOXxVHV6dV8x6Zc06Vq4PSvxEDeoIVmpTp/wCip4pXXVuETa09OCuVD7qdcGnGCxhjRuRtu3fkpHysjYZhLa+j0Tc4ZNKKkmma72S6QmWN1NIfFGNaMnez2m+hseh5LW01m6ODzzzWh/b27l0zRVZMU8qqobGxz3mzWtLnHgALlJ0hUsvCPnHHsSdVTyTO2vcSBwG4egsPRZF890j0fxGkVGnX5Y0p4S82ChSyac5qKyyWqMDe1utZSOppFOOsi5YIwOLSoWi3hNZPRk+ubHyNOY3OcNl+QRjav7Kkq974LHR4pbeq0oZKlmmJqmxfmoJVlCzSHckjJJY5XG/dghrdwcTfW65J0ZuEHBfJWlpWjnEK8SzwMPlbrTOz2uZYRg8c3E9QEVx2wcv9CR02I5JI4kOKrbH8kf7Vni/FBxT1AfHSDSoxQEEGxByIOYI4J8Yyi+CeOjyVyGcQyO1T4S2w5Z3t81oTftq57QtOkULcJdjHEMSeHX1rsORFvLzCZCClHBrxp9fL6GE8905L4L8IL4PbDKAzusFLCGSO+9VLI9xrReWFmtYm2amdTiU4a+FvC7IIhV2aseUSOj2KOpKiOZvsuBI+s3ePUXU+nntkZPmdIr6HjtH0dBKHta5pu1wDgeIIuCtc85aaeCo9qmIGGhLQbGV4Z6Zud8G/FRXy2wyaHi6FbqYpmHLGfZ6ZFYWC0aF4Z3sl9ynpjlmR5PUeuGDQdIIGRQG43K7Ykkc3orJztMbrpBrOIWa+ZHarMazyjNgE19j4QSWD3jmITGhHDI6jrSE1xI3ShyzETxTNhE9OjhuIHvda/wCrt73XTtn0YIv263YHBxM8VH6x37ZHm7ETxS7By06PB9cU5QHxpQ3fUkpyjgljWkN3vvtT1x0SbFjDPCM7uHyT5fkZVxmLJnRyu7mVp3XT6pYkQa6n2VtG1iJlTBsvcLUxuicHvnRcYnpJQ9zM5vNZdsdsjvNFb7KkyKUafJclFSi0zd+zLEe/oWAnOMmM9Bm34ELaplugmeYeRp9V8olV7aqrx08e4Ne89XEAfdPvUGsliODW/TdW65y/BmSyzuTTuzeEWur+mRyfm55eBx2j1JDLBO1MuCLwlacsmTy/MqgjrLPtSOk0nXAIALoEFDkBgQO8Xp+KX+JDj/2HWukJcHL3G2SWK5GzT2vAB9whoIPKyBKQeCBWce16J/8AEhfFv+j0jNimoklyjZ9Ca8GnsTsC1KJ/ScL5SjF2UZ5pzIHTmypX/cdL4mO2rkrSrmszU+xSfw1LOcTwOuu0/ILV0j+g4P8AUUMahS/JDdsDr1rRwiZ8yfxUWt+C9+mF9xRQs8640vs8qQGkXV7TyOU8xW2zvtDma5ozTtQ00J4aDUjLpNo6qiujp7O4nSaTAgAQAIAEACAFQIziPZbgbJ8iKnhNHSYTCoA4PmHRO/iQvmxHaaSk7hOkD4GloU0bcIz9RoI2SyyLr6syuLio5SyW6alXHCGyaiY03sUHjqfsxfekWno/tOF/Un/2Qw7Y4iKuN250TbejnAputXRZ/TE1mSKCs47ElcHxV0JyKkhPaUtTplaemNYqZt6Wc9w3TaZVkHJu6pkSzb8HaaS/AiBQQAIAEACAFQBwza7qnSIa/ukdJpMCAOQMz7k74IYp78naaTD/AAvC3zmzQnxg2Vb9TGpciYnhroDZwROO0WjUK1ZQxTCya/2M0mrTzSb3yBvoxv5vK19LHEDzrz1u/UtDXtppLtp5RuL4z66rm/dcm6uOY5Jv07ao6jD+TKllHfAEAz2+juteyckM9kc4G8jcihdiWLdF4FBukfY+D3LIJBwIAEACABACoA5aMynNkVaakxU0lBACoAECMu+guIRxX17K5RNLswPLUTs+0Z6cYiyV/gUd8k3wTeLolXH6iqAKCKy8GvOShFyfwb/2e0PcUEIO1wMh/fNx8LLcrjiKR5brLPZdKR3p3hn0milba7mjvG8bsz+V0lkcxaE0dvqujI+fSFiyWGeo02KcFJCs2pESS6L7gmFiaHYrcIJo53Val12FRxihMLyCFXnHazZ01ytjwRrRZMbJoJrgVISAgAQAIAEACABAAgAQAIAVAHTJCNhSjXFPsRzidqGxUsD7AsONTPFEPbeGm24HafQXKm08N0jK8vqPRp2/yfSEMYaA1osGgADgALALZPN28vJ2QgQ+e9NcFNHVSMAswnWj4ajs2j02eiy9VXiWUd94HWq2vY3yiBCpnQGhaB14tqlXaJHNeWof3HOneGe2AjUQ+Q8Tqf4sz8hUmdKgQKCABAAgAQAIAEACBAsgMhZAoiBBUCi6qQTJpHY9gpdI+pcMmDUZze7ze4fe5LU0kMLLOG/UOs9lirT4RrKunNAgCrdoGjX06C7B+ljuY+LgfMz1sPUBR21744L2g1ctNapIw3uTv3bf6LDnmDwz0ajURuhuTH+E1boXghELMMZqKlbEvVRiTKiGxteyvOxSiYFenlTZwZzXQ6rjZUpPk6aqeYob6qbklyKGJMibhdRJkTcL3aNwbg7tLkNwmojIu4NRGQ3CiNJkTJ0IkbhHJEhS4LJILhpUkINlazVwg8NkfWUpjNiiSwWa7FNZRxFHdMbFnJEjheFvqZWRRi7nm3IDeTwAU2mrdkjL8lrlp6855N+wPC2UkLIWbGC197ne049StqMUlg87tslZJyZIJwwSyAAoAzvT/Q7WJqadtztljAzd+20ceI3qlqtMrFldmz4zyUqHsl0Z59HBFxmFgybg8SOxr1MZrKYML27E+N2B/wBMnyNZYyTml9mSaMkjyMSXcP3i92k3BuOg1JkbuOxGkyJkXu0bg3CGJG4Nxz3aXcLuFEaMibie0dwYTOz2KemvczO1mqdceDQxDDTR7ti0/prRzbnbfMy3HyJZSRsusy25N8HW6TMK8MbUlG+RzY4mF73GzWtGZ/8AOaSqqVrI9ZroURzJmy6F6JsoWazvFM8DXduaPqN5c963aqlXHCOE1msnqJ5fRZlKUxUACABACIApelOhQlJmprMl2ujOUcp/hdzVTUaSNy57NDR+QnQ8PooLqbxFjmlkjfNG4WcPzHMLm9RRZQ+TqKNbGxZR4S0ahjYXIXZGUsNlPGWSzGeRs5qkySpoQBKKdBIxDpINYWQAWQGQAQGSTw3EnxbFLG5x6Kl9EbOz1rcUll2lJPUSkMr01dfJ5YTg81W/UhZrH2nnyMHFzvwU+n0k7HmXRV1nk66FiPZrei2i0VC3w+KVw8ch2nk3g3ktyuuNawjkNTqp3yzInlIVhUACABAAgAQAiAIvGsAgrABKzxDyvb4ZG/ZcmTrjNYkSVXTreYsoeN6M1NLmAaiL6zG/pmj9pg83ULF1XiU/qqNrTeTzxIrxja/ynqNjh1BzCyJV2VvEkbdWpi+mNpKI8EK1FyN6PI0ZT/ah6uE+hlHsF9wfRCj2B7RRSFJ7EJ7UKKQo9gntR22jKTeN9yOmwZhrQXPOxjAXvP7ozU1VNlrwkVrdbXBcstuCaAyy2dVHumf4TCO8dyc7Y0chn0W1p/HRhzLlmBq/LylxA0SgoY4GBkTAxo2Bot/UrSSwYcpOTyxwlEFQAIAEACABAAgAQAlkAFkARWLaO01VnLEC7c8eF46ObmmSrjP7kS13Th9rKzVaBSN/sKm4+rO0OI5a7bH4LPt8VTPlcGhX5ScfuRFS6M1rNtO1/OOVvyfZUJ+Fl/GRbj5WDGUtBMzz0lQOYjLx72XVaXidQuuSePkYP5G5cwbWyjkYZQfuqs9BqV/El/eR/J6xwOf5Keof9mCQD3kAKSHjtTL4GS18I/I/p9GqyTZTiPnNIB/xZcq9X4aT+9leflYromqPs/BzqJ3O/YiHdt9Tm4+8LSp8bTX/AGUbfJ2S4RasNwiCmFoYmsHIZnqdpV6MUuEZ8rJS7Y9ThgqABAAgAQAIAEACABAAgAQAIAEABQAiQASZAEoAlAAgBUACABAAgAQAIAEAC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5608" name="Picture 8" descr="http://file.koni005x.blog.shinobi.jp/Img/1250907013/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572008"/>
            <a:ext cx="142875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 descr="http://abali.ru/wp-content/uploads/2011/10/starij_televizor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3" y="5214938"/>
            <a:ext cx="14382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AutoShape 12" descr="data:image/jpeg;base64,/9j/4AAQSkZJRgABAQAAAQABAAD/2wCEAAkGBhQSEBUUEhQVFRUVFh0YFxYWFRYWFRkYFRgWGBUYFhcYHCYeFxkjGRcVIC8gJycpLCwsGCAxNTAqNSYrLCoBCQoKDgwOGg8PGikcHCQsLCksKSktLCwsLCkpLCwpLCwpLCkqLC0sLCwsKSwsLCwsLCwpLCwsKSwsLCwpLCwpKf/AABEIAOUA3AMBIgACEQEDEQH/xAAcAAEAAgIDAQAAAAAAAAAAAAAABgcFCAEDBAL/xABKEAACAQMCAwUEBgUJBgYDAAABAgMABBESIQUGMQcTQVFhIjJxgQgUQlKRoSNicoKxJDNDkqKywdHwFSVTY3OzVHSDo8LxFzQ1/8QAGQEBAQEBAQEAAAAAAAAAAAAAAAECAwQF/8QAIxEBAQACAgICAgMBAAAAAAAAAAECEQMhEjEEQRORUYHwMv/aAAwDAQACEQMRAD8AvGlKUClKUClKUClKUClKUClKUClKUClKUCvmSQKCzEAAZJJwABuSSegrog4lE8kkSSI0kWnvEDAsmsEpqHVcgEjNVn9ITmF4LCOCMkfWXIcj7kYDFfmxT5AjxoPfzJ25cPgjkEEn1iZQdCor92W6DMhAXT4kgnbpVGcT5+4lLL3z3c6Ft1CSvGoHhoRSAB8vjmsdYXHs4EIdMgNtlsnx9f8A6rJXnDw2o6csRtn8Bjy3oiQcP7cuKRSRtK6TIMZQxxrrA6+2gyG9fPwPSpXwb6R4y4u7Uj7ncHJ+DiQj+sPwqqIbR43jX3wQTjGAMb7N8aLZLLrY5jYMQ2DkZA+W3jQbM8ldpVpxMMISySJ70UulXwejLgkOvwO3iBkZrHmHiMnDOJ3klu7mRJkfBYlZVudD9zKDs2CzhT7yjTg7VTxiATVn2idvVfvem9TPhFwzWcjyOxdsancmR2CjTHjO/sqowPh8K4c+XjjLP5j3fC4vycll9av+/bZngnF0uraK4j9yVA4z1Gobg+oOQfUGvdUF7FZCeERqQRoklQA7kASsQM+OMkfKp1Xd47NXRSlKIUpSgUpSgUpSgUpSgUpSgUpSgUpSgV13M4RGc9FUsfgoya7K+ZIwwIIyCMEeYPWgo/sy48U4lHLKSBxCNldjsDclzMgJPicyIo/ZHlUO535iluuL3AuWOiCSSOKM50IEfQML01EDJPj8AMZh+GCJ5rO496Jiikv3bBF/mJeu/s6GDD+INRvnK0vLidRIhnkjiBZ44gZWTUVRpzHnWdguvrjGa83Dyd3DL3H0fl/HkxnNh/zZP6unl4faoCXjZiD4Z9n8Mede7P8Ar4VGRC8MmidZIsYYxsrKd8FcqdwMYPSs/wAvcu3F9I8kDLFHqSPvJdfdmWVlRI10o3tHVnpgDqRkV6nzdOq8vwqkqQdJAYZwcHY49a844xHkqyldyDkDGehzjzqRcT7MxGmr68r3gmeI2ywyPK0iE/zYXLkFcMGKgaWByOlT7sk5Fs4zMLkGW8KDvIbmDQY42PVUfIkDMN5ASNgNs7tmlHxWjSuyRAuNsE+HtADc9Bk49anUsUMFsiu/duq4Y9WzgYIydI88YJ6bed63VjDZQlbaxLBicpapDGQQDhiWdMHyIJIqDcPu+FW8uq6s3gkJzrvkeQ565WaQunXyIrz8vFeSzvUe743y58eXU3lfvZ2adofD7XhsEMk5EmXZgIZ3wZJHfBYRkEhSATk9KszhXGoLlNdvLHKnnGwYD0OOh9DUTm7WuGqQqSd6R0WBHkIzttoXH51iLq/s7mfvxw/iMMo6XUFtLFJvtlu73f4MrA9MGu7xW7WhSoXNzXPZITdKtzGpAEsRSKdi3uq1vIVV5D/y23PRB0rO2HMBlQP9Vukz4SRojfNS+R86DL0pSgUpSgUpSgUpSgUpSgUpSgUpSgUpXk4rxJLeCSaQ4SJGdvgoJOPXaghvafwS0mEZkcx3ZBWDuozLNKvVozCu8ked85GknOpcnNLWHELmy4ihmTu7q1SNUifP6XHsCPK5wXjlJDZwNPWrc4VxT6nbi9ulaW/4iQUiRdUgQjVFBENtMaIVLE4GTuc1CO2Yzm3tJ5o1SQySDYiUAaVKKzlR+tsBjIJGaTGW7q3ky14b6Tq7u4Ll4P8Aa/DY4xKQkU5kiuItR6RtLHgxknpn2Sc71M7jlqBrU2qoIoiMBYgI9BBDKyaR7LhgGB8wDVP8iT/WOA8ShlGESAyqD0RtEjAr5e3Er1dPCLkyW8Tnq8aMfiygn+Nb5MfHLTM7a3dqM01txciaTv2SKMCXQsTshGct3excZI1elWDy/wAfea2tLiQlprW+jt+8O7PDdaY2Vj4n9Ip+ManrWQ7V+zw3csN3GjO0amOVUVXkMe7I6IzKHZWLezkEhtumD2cr8vBvq8MUc4t7eb6zLNcRNA804UrEkcbgMFXZiSMewoySSa6eWP4vG+99Gu034zwj6xGEMs0QzkmCQxOcZ9ksBnG/hiojxjkK9QFrDiM+c5MN4wuIW6bamUso+R+VT6lcFVSnNHFrEH6zwiKRACWktWCrgdWIGrHnuB8qkcXH+Jz7RcNS32/nLudcD/0oQXP4is/zTb95Y3KYzqt5V/GNhX3y7emazt5T1khjc/F0Vj/Gg8XB+WCkguLqT6xc4IDldMcQbqtvHuIwRsWyWbxONqz1KUClKUClKwvGOKSd6ttb6RIyd5JKw1LDHnSraftSO2oKpIHsOT7ulgzWaVDbjlJJDlr3iQcn31umj/CNAI1HoEFfP1674dhriQ3ln9qbQBcwD78gTaeIeLABhucHFDaaUr4hmV1DIQysAVYEEEEZBBGxBHjX3QKUpQKUpQKUpQKiHaJD9YS2svC7uFEgHXuIQZpfhnQi/vVnuOcxW9nH3l1MkSeBY7k+SqPac+gBNVpdczrfyGeO6ETMphgjija5uUgYgyuI4tWmeUqg32RVA65om2W5cQ33Fbq6/ooT9Vtz9kLHnv2X9p9s+W3hXPNXAG4xaSd2QsMJ12uwzPLGCDISQcQneNcdcl9xpr3cE5flkgS2ETWdii40MwN3ODuRIUJECMSdWCXbJ3SsvzNxtbWEQwLquJUKW0EYGSQuAcbBIk2LMcAD1wKu9EiB8B4WbnhsdrZQTxw3RV7q5n7sZiONSx6GOtmVdIwAACc4JNWZecZtrYATTQwgDAEkiJsOnvEVEeC8h3DQQxXl06xRRrGttaM0EWEUL+klH6WUnqTlRnwrP8P5FsYcd3aQAj7RjV3PxdwWJ9SalyuV3WtEXP3DmOBfWpPl38Y/i1ZuGZXUMpDKdwVIIPwI2NYri9paRQNJPFAIkGW1RIRjYAY07nJGABudhVfcH4aZrpmsLW44VJo7xZPZNrKurAjuLcezGxxnSPaA38qmzVq2qVgeU+ZDdLJHMgiubdu7niB1AMRlHQ9TG6+0p+I8K++b+Z0sLVpnGpshYox70kre5GoG+SfwAJqo+24wkyXapn9AWic+GruUkOPgJAPiDXXyKf8Addl/5WH/ALSVg+HcNkseDXMkx1XDxz3M+OneujMVHXZQFX92pLyzaGKytoz1SCNT8VjUH+FBk6UpQKUpQKrPj5kmaaOCQxzX1+LYSKfajgtYQZivqNM5+MlWYarrgcXe31i36t9e/u3U6rAfnHIcfA0HquOz1LKLvuGiRZo1y0bSyOtyoHtJIGJAkIzpcAYYjw2qQ8v8RSeBXQ6o5EDr8GG4P+I8Dms1Vc8BiuIOJ3FtAyGzjkMhJBLK9wveG3XGANLt3md8K4HjsSsjwu8j4XcPazSpFayKZrVpHVETB/lFuGYgYUsrqPuuR9mu6XtSstWmEzXJ3/8A1reWYbeTKuk/Ims9c2Mc4AmjSQA5AdFcDYjIDA4ODivdHEAAAAABgAbD5Ciol/8AkuMbvZcRRfF2s30j1OCW/Ks1wXmq1u8/V5kdh1TJWRf2o2w6/MVlQKxPGuVba6wZYwXXdZVJSZD4FJUwy/jQZelQz63e8Ox32u/tf+KiD63EPORF2nQfeXDdSQalHDOKxXMSywSLJG3RkII+HoR4g7jxoPXSlKDzzcPjdw7xozAYDMqlgDuQCRkDPhXeBXNKD4llCqWY4CgknyA3Jqs7Ka/eFOIW0UTz3jlmEuT3VoqsbWJMMMA4DMRk6pM4PhYXG7Qy200a+9JE6DfG7oyjfw3NYfka7EnDrbAwUiWJ08UkiURyIw8CHUjFZyaxZHgXEXmgSSWF4HI9qOQqWUjrupIIPh0OOoFZBXrgCvnOPxqD6kQHYgHpsRnociuR6dK+Q1YnmLmu3sUDTv7TfzcSDVNI33Y4xuxyR6DxIqow9zdLBx0uSEjbhrPOegAgmGh3+CtIM+WfKu3gPB2u514jdqQcfySBukETdJGX/juNz90EL1FR6fhM0ssRulxccRnUSQ51CGxtczGEnxydAc9CZcVZ9aRG+0JS3Dpox1l7uEf+vNHFj+3UkAqOc0HXPYwffuhKw/Uto3lB+HeiH8RUkoFKUoFfLuACScAbknoAOpNYvmTmFbSJW0mSSRxHDEpAaSRs6VydlGASWOwAJ9DEszXExR1F7OuC8ZYx8NtSQCquMEzyYIIDBm3B/Rgigy3GOOfWo2jgbTbFT313nShQe+lux94kZBlHsICSCWGBzyZEJpZb1U0RSIkFsMY/k8GrDgeCu7sVH3VQ+Ndz8l/WCDfym4AIIgVe6tQRjGYgSZcfrsw9BUlVcDA2AojG8y8bWztJrhsHukLAE41N0Rc+Gpyq/OoTwPm/h9pCFlvoGk1F5XVw5eWQ6pWwmerEgDwGB4VhvpG8fKW0Fqp/nnMj7/ZiwFBHkWbPxjqgKDb3gfPdhcvoguoXc+6mrS5/ZV8E/IVJK0gV8dK2Q7D+fHvbd7e4YvNb4w7HLPE2wLH7TKRgnxBXxyaKs+lKhPab2kJwuAaQHuJc91GTsAOsj430g+HidvAkBJeN8cgtYjJcSpEg8WOMnyUdWPoMmqH5p7WYBcGXhUUlvKT7cwKokw/5tvpKv44Y4bfrVd8d5iuLyUy3MjSOfM7AeSr0VfQV4QNqC8OXvpFDAW+tyD4yQHI+cTnb5MfhU+4V2rcMuMBbuNCfsy5hPwzIAD8ia1RFNVButBco4yjKw81IYfiK7M1pKshHTb4bV9GUnqT+NBulNfRr70iL8WUfxNQLmS8tbaV7m04ja20z+1LDI6yQTkDGpokbWkmw9tNzjcGtZTXBoNk+We1Oe8Vmi4bPKEJUyQyJ3JYfdaUIemDjqMjNdN3xrit5LJbxvFwyZRmOGVe9lmTG7rNgx4BwCEBI8fCuz6PyY4U3/mHx/Ui/xqeca4DHdIokyGRtcciHTJG46MjeB8PIjY1NLtTFtFcyyvb3t5epNHs8RudCFT0de7A7yM+fyqZcjQ2FpZyXwjWJAzr9ZkfvJJEjJTWpOSoZwwCAnOB54r18b5JubjAl+oXWnZJbi2bvVB/6baT8NhXu4P2fIkkct3IbmSLHcpoWK2gwMDubdPZUj7xydh0rnMLLu3bvnzTLCYzGS/dn27eUbaWZ3vrlDHJKuiCFvehtwcqGHhJIcO3wQbaalFKiHaB2j2/DIvbIedl/Rwg+0fJn+4mfE9fDNdXneiGbveMsBgi1tNLekl1IGx6Hu7dT8GFSiq37C9clhLcysXlubl3dz1OkKo+QIbbwzVkUClKUFfc28SCX08w0yGwsSUU7hJ7p206vLKxID+q/rUx4Fwlba3SJdyoy7Hq8jHVJI36zOWY/Gqz5anVOHG7u1V4+IXjm617hIpWeGPJzsquEHoGOMYqQcX4XcWFu09hcyyCFdZtbh+/ieJQSVjcjvEIXJB1HwHSgnlKx/AONJd2sVxF7kqBgPEZ6qfUHIPqKyFBrT9IG8L8X0+EcCKPmXc/36rTNTrtukzxy59BEP/ZjP+NQWgAVbv0cbQm+uJPsrBpPxeRCP7hqoxWzXYZyubThokcYkuiJT5hMYiB/dy379BOeNcXjtbeSeU4SJC7eeB4DzJOAB5kVqJzVzJJf3clxL1c7L4Ig2RF9APxOT41dP0iuP6LSC1U7zOXfB+xFjAPoXZT+5Wv4NBzXOa+aZoOzNcGvjNC1B2Y/GuGNdeaZoOc0zXGa4oNq+xu3VeDWxXB162JHmZG6+oAAPwqbVrd2OdpgsZDb3B/k0rZDf8Jzgav2DtnyxnzzsgrZ6UHNcE1zVU9vfOD21tHbREq1xqMhGx7tcDT+8Tv6KR40Hk7Q+3VINcHD8SSjYznBiU+Pdj+kYeZ9n9qqG4hxCSeVpZnaSRzlnY5Yn1NdDNmuBQbWdjFvo4Ja/rB2P70shH5YqbVHOzmILwiyA/8ADRn+sgY/makdApSlBD25be3EsSRLc2Uzuxg9kSRd6S0ipqISWIsS2CVZSdtWwEYtOVja+1aXV/bBc4guYZZ7UDchG0rhU8MhsjrnNWvSgrXs8kmhVo7ZY5bcOS1v3v6S2d/abuZMFJ7dsl0JKn2jvkEVZEbZAJBBI6HGR6HBIryJwWBZu/WJFlwQZAoDkNgkMR7wyAd/GvbQasdtw/35c/CL/sRVBKsLt3g08alP344m/sBf/jVfUHZbkal1e7kavhnf8q3WspUaNWjwUZQUI6aSAVx6YxWktXh2D9onTh9w3mbdifm0X8SvzHkKgwn0ipieJxL4LbL/AGpJc/wFVXV5fSO5fJFvdqMhcwyHHTJ1Rk+mdY+Y86o2qOKUpQKUpQKUpQKUpQfSGtvuz2N14VZiUkv9XTOeuCoKg/BcD5VrV2Ycri/4nDC/82MySDzSPfT8GOlf3q21AoOap36RPLrSW8V2m4hyknmFkYaG+Grb94VcVVh9ILivd8LEQ6zzKp/ZjzIf7SpQa2UFKUG43I0Wnhdkvlaw/wDaSs5WO5dj02duPKCMfgi1kaBSlKBSlKBSlcE0GtP0gSP9r7HfuI9Xocv/AIafxqtKsHnHly84g0vFETvIppGKou8ixRnu4yU8RpUdM9CcVX5FAr0cPvWhlSVCQ0bB1I8CpyPzFeapN2fcnPxK9SFQRGPbmfwWMEav3j7o9T5A0G0/EOGxX9mY5lzHPGMjxAYBgR5MpwQfMCtW+e+QJ+GTlJBqiY/o5gPZceR+6/mv4ZG9bbxoAABsAMAeg6V1XthHMjRyosiMMMrqGUj1B2NBpKaVf3OX0fIpAZOHv3T9e6kJaI+ituyfPUPhVH8a4FPaTGG5jaORfst4jwKkbMvqCRQeCua4pQc0rilBzSlKCf8AYZIRxqDH2lkU/DunP8VFbRVSfYN2fyxO19cxsmU0wK2zHX78hXqBp2GeuonyNXZQKrztv5Ve84dqiGqS3bvAo6smkiQAeJAw37pHjVh11ynwoNIa+4YizBVGSxAA8ydh+dbEc49kdldyNKmq3dtyYgNDN4koRjPwxn51E7XslS14jYBZzKz3QJUxhRogBllPvHwRR+9V0nlF/WkGiNEHRVC/1QB/hXbSlRSlKUClKUCsHz1dmLhl44OCttLg+RKMF/Mis5UZ7RxnhsyeMpjiUeJMssaAAePU0HHLnCRDbwQ/8KJE+aIAT82yax/NPZdY3oLywhJTkmWIiNz+1tpfw3YGpPZpuarrte5ncTW1lCHJDC6uO6zrEEJ1Y2/ZZsfqL50SMZafR8tNft3M7LnoBGp6dNWD/CrM5Z5Wt7GPu7WMIpOSerMRnd2O7H+HhivLw3iSyIrKwZG9pWHQqcYI9CCKzEM+etSkr2g1zXSr/nXYGor6rE8x8q219EYrmJZF8D0ZT95GG6n4fPNZalUa882fR+uIiWsn7+ProYhZl9PBX+IwfSqy4lwKa3YpNG8bD7LqVP4Gt06893YRyrpkRHXydQw/BgRQaT6D5V6bPhUkrBY0ZmOwVQST8ANzW28nIHD2OTZW2f8Aoxj+ArKWPCYYRiKKOMeSIqf3QKDX7lj6P93Ph7p1tkP2ca5j+6DpX5nPpVuctdlPD7LDRwB5F/pZf0j5HiM+yp/ZAqYYrmg4Armvl3ABJIAAySdgAOpNchqAxrxXc3h4/wCf+jXdPLgfw+NYuSXJ3pGbXVcMMH4fnv8A51B+HcUMvMsKqMpDDKpbGQJGUO4B8wvdA/E+dZvmzmBbS3aQjU3uxoN2kkbZFUeJJH4ZrHcs8tmzu+GRyHMzx3k07ddU0gttfyAwoP6vrWqzj3drPpSlZdClKUClKUCoRx/iCycYghfJW2gNwF8DNMxhiZv2EEpHq4qb1XPN2IuN275H8ptmjx+tBIJEOfUO4/dqxL6TU3Ijhkl3IVS/kcKpbH4VAeznh/fK/EZjquL4ls9RHGDhIk9AFXPwHlXp7ReatMKcOtiDd3arGPuxJIMM7nwJUNgdep8N83wLhy21tDChyIkCA+J0gAk+RJyfnXHkuunfhx32jFzG3DJSw3sXck7Em2Zjk7D+gJ/qk+XSU2fEAQCpBU4IIOxyPA+IxWSlgVwehB6g9CPEEVDrnlOW0JewI0E5NpISI89SYH37knywVPkOtaxz+qznxb7x/ScQ3AYDfw/Ou0MQf86g3B+bUeQxPrgmUbwzDRJv4p4SL6qTUpi4hnH+vM71rTjv+WTScfCu1Xrwd+CPLavvG223w+FGnuzXNeATsPHIP+Y8q+1uz4j86bHsrpupGVGKLrYAkLnTqPgMnpXwLqvvvabHi4LzDFdIWjO6krIjbPG46pIv2WH/ANVk6rXnqF7C6TituCYzpjvoh9qI7LKB99dhn9nwLVYNndB0DKdSsAykdCrDKkfI1Rge0G7ItkgXOq7nitgfJZWzL/7SyfjUhdwowNgPyFRbneTTdcMc+4L3SfIM8Eyx/wBo1mbi4/An/WaJbp8XNxn5V4Z7kLkkj2RnJ2AA65P512PJhSSfifTHn5YqEdzLxqUwQlk4ejYnuAcGcrjMMB8Vz1bp+Qbfpz7tfHJ/+9OJfW2BNpaErbA9JJujTYPgvgfA6fEGpfdvjjlpq6GzuAh827y3Lf2BWF5RsjY3t1YISYYjHLBqOSI7jOUz1IWRWxnfBNZvnhTHFHfIuXsn70jbLQlSl0g9e6JYesa1j7bnXSW0rrgnDqrKcqwDAjoQRkEfKuyjRSlKBSlKBULvLVZeO4dQyxWSH9l3nkKHIPXCN8j61NKhHLd4rSXl+3827uwYb/oLZe6Qj0bRI4/6lErEcVu45uMSzOUSDh0WguSADPKuqQk/qRYXfoc1zw+Xicyi+gRHt3OI7R8RTNCPdmWQ7CRySQjbadO+azPLXI9pLawz3NtDJPKPrDvJGrNruCZSGJHtBS+kA5wFqZ4rHhLd11nJZjJOkO4LzGtwzqqywzQlRLDKml0LjK56hgRuCCazCy5G4/yqH2HHVt7O4upF1z3FxNiLq7zd80MECjrkLHGmPAKa9vD+VuKQRqUvIZ2KgvHcxt7Lndwk0R1adROAVOBtXPwv07fkk1v2y3G+Xre7j7u4jWQdRke0px1Rhup9QRUSuOW7+z3srhbiIf0F2fbAHgk4wen3sAetZqLi93HdQwXkMCd8khjeKZ5MvEEJUhkXTlWYjr7przX3Ahc8VSG4kma2e3MqwB9MLSQuiuJAoy6kSo2nONjnI2q47l0zn43Hftg+FdpimFZLmCe2RydMxRpbZjkj2ZVGOufDHrUo4fzdbzD9FcQuT4LIpPj4Zz5eFTNbdQgQKoQDSFAAXSBgDHTGNsVEuZuzrhkkMsklpChVGYui90RpUnUTHjOMZ3ru8viyCX+en+sGu43YOT6VU3Z/y3a3FpG8fEbi3m0ASLHcqAHGcgxyDPQg+W5xUg4Bylezd+E4tKDDO0WTBDKCAqOrZJ3ysinrU6TtOfrQrlLzf54/HpUXbkDiWf8A+vt62MOf79fTdn3ED14u4/Zs4R/8qaXVZvjad7bTRNgq8Tofgykf4/lWO7J+Id5wq0znUsWk/uMyr+SisXL2QzSZ73i162RgBSEGfUAkEelc9nF4LTTw+5HdXUUeNB6SIGYiWFujqRk7bjDZAxQ7jOdpcQbh02Tho1M0bZwVkg/SIR81x8CawJ7T7ZlQQiS5ndQ3cW6GRgWAyrH3VwTgknbyrq5wkmvOMW3D2RltW9uZtwJURTIyAj7GQitjfLgbbVYnDeDwW66YIY4lO5EaKgJ8yFAyavo1tC4eTrniGG4ke4gzkWUL5LY6fWZh737CYHTep3bWyxoqRqqIowqqAqgDoABsBXbSosmkCvJe545KX6TW0DIfSKSVZAPPBdCR+sPOpRxRka2l1Ed2Y2DeWkqQ2fLbNfHMvLSXkYBYxyxnVDMoBeNiMHY7MhGzIdmHkQCIVwa/nvLW+sZk7q4SKWEsue6clXRXQnpv9k76SvgaqXaTdmOv/Y9lrJJ7hev3fsf2NNSesHyTxFJ+HW0key9yq4+6yAI6n1VlI+VZyo0UpSgUpSgj/N/ESI1to20y3OVBHvJEMd9IPIhWCr+s6+ANYzmaxWDgt0igIv1ZkAHRVKaAPkpxVPydp8x4pNeN7UDHu1jO36GNjo0n7LdSfMuamPMva7Y3XC7mNWkWWSEqiNG2dR6DUuVA9SRVZXBGgAAAwBsB6DpX1XxETpGeuBn4+NfdRpjV5bthcfWBbxd+f6Xu17zcYJ1YyCRtnqRWSpSgxPMfL63cajUY5InEkMqgFo5FyAcHZlIJUqeoJ6bEeXgnLsqT9/cypJIsZijEcbRxqjsrOSGdyXYom+cALgeJMgpU0u7rRUf5+4ZNc8NuYbb+dkjKqMhdQJGtcnYFl1LvtvvUgpVRpvxHh7RuqTAxSqcOsilGAHTUGHy2yDVrfR8knFzcqoP1UxjLY9nvVYBNJ6bqZM48FXPhV3S2yt7yq2OmQDj4Zr7AoOaUpQKhnPC9zdWdyOjSG2k28JQWgJ+EqaQf+c3nUzqOdoceeGzN4xaJh8YJElH9zHzoV5rg541a+X1K4I+Pe2oO/wAMVLKh3EjoltLo9IJmhcjwiuVEYJ8gJhBnyGTUxq1IUpSopUJs5DHxq8j+zJHBcD4lWt3I+PdR/hU2qn+eudY7Hj36VWKPZxozLuyESyuG0/aG++N/j0olSxJBwy+OdrO+l2P2YbthvnySbA+Dj9appULv+ZuGXtlIktzA0TJhwZArDxyFPtBh1G2ciuOyvmj63aNG0neSWr90ZCCGkj6wykHcFl2Od8qaKmtKUoFKUoKn5h+j/DKzta3DwBsnuigkjBPUKchlXONsnH5VEOA9iF8Z0W4jiSISLrk71WJjVst3arvlgMb4671sPSgUpSgUpSgUpSgUpSgUpSgUpSgVGu0a60cMnH2pVEKjxLTssQA9fbz8qktU79IqecQ2oVT3AdmdhnAlGBECR7vsmTHTJ9QKCw+H2yTwSRyLqRwyMPAh9iM/jvX1yxxNj3ltMSZ7YhWY9ZY2GYZ/31BDeTq46YqnOV+2eW2jVLiMXCEDDg6JRj722lyD44UmpFYdp8N3xSzeGKSNiWgkLlPbjl9xfZJ92UIw+LedVmdRb1KUqNFVt2tdlrcS0T2zKtxGugq+yyJnUo1fZYEtjbB1YOMVZNKDVq55B4jCNMtlOTjGY074b+OqIsKsXsK5YvbZ55LiJ4YnjVAsg0u7oxKtoO4AVmGTjOoY8auClApSlApSlApSlApSlApSlApSlApSlApSlApSlArqurVJEZJFV0YYZWAZSD1BB2IpSgoPtB7KEsQZYJyY2JxE8eortnHeBhkeWRnzJr77I+Qu+uUuXm2iYSd2I8amX3Br1bANpPTfHhSlBf1KUoFKUoFKUoFKUo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68" name="AutoShape 14" descr="data:image/jpeg;base64,/9j/4AAQSkZJRgABAQAAAQABAAD/2wCEAAkGBhQSEBUUEhQVFRUVFh0YFxYWFRYWFRkYFRgWGBUYFhcYHCYeFxkjGRcVIC8gJycpLCwsGCAxNTAqNSYrLCoBCQoKDgwOGg8PGikcHCQsLCksKSktLCwsLCkpLCwpLCwpLCkqLC0sLCwsKSwsLCwsLCwpLCwsKSwsLCwpLCwpKf/AABEIAOUA3AMBIgACEQEDEQH/xAAcAAEAAgIDAQAAAAAAAAAAAAAABgcFCAEDBAL/xABKEAACAQMCAwUEBgUJBgYDAAABAgMABBESIQUGMQcTQVFhIjJxgQgUQlKRoSNicoKxJDNDkqKywdHwFSVTY3OzVHSDo8LxFzQ1/8QAGQEBAQEBAQEAAAAAAAAAAAAAAAECAwQF/8QAIxEBAQACAgICAgMBAAAAAAAAAAECEQMhEjEEQRORUYHwMv/aAAwDAQACEQMRAD8AvGlKUClKUClKUClKUClKUClKUClKUClKUCvmSQKCzEAAZJJwABuSSegrog4lE8kkSSI0kWnvEDAsmsEpqHVcgEjNVn9ITmF4LCOCMkfWXIcj7kYDFfmxT5AjxoPfzJ25cPgjkEEn1iZQdCor92W6DMhAXT4kgnbpVGcT5+4lLL3z3c6Ft1CSvGoHhoRSAB8vjmsdYXHs4EIdMgNtlsnx9f8A6rJXnDw2o6csRtn8Bjy3oiQcP7cuKRSRtK6TIMZQxxrrA6+2gyG9fPwPSpXwb6R4y4u7Uj7ncHJ+DiQj+sPwqqIbR43jX3wQTjGAMb7N8aLZLLrY5jYMQ2DkZA+W3jQbM8ldpVpxMMISySJ70UulXwejLgkOvwO3iBkZrHmHiMnDOJ3klu7mRJkfBYlZVudD9zKDs2CzhT7yjTg7VTxiATVn2idvVfvem9TPhFwzWcjyOxdsancmR2CjTHjO/sqowPh8K4c+XjjLP5j3fC4vycll9av+/bZngnF0uraK4j9yVA4z1Gobg+oOQfUGvdUF7FZCeERqQRoklQA7kASsQM+OMkfKp1Xd47NXRSlKIUpSgUpSgUpSgUpSgUpSgUpSgUpSgV13M4RGc9FUsfgoya7K+ZIwwIIyCMEeYPWgo/sy48U4lHLKSBxCNldjsDclzMgJPicyIo/ZHlUO535iluuL3AuWOiCSSOKM50IEfQML01EDJPj8AMZh+GCJ5rO496Jiikv3bBF/mJeu/s6GDD+INRvnK0vLidRIhnkjiBZ44gZWTUVRpzHnWdguvrjGa83Dyd3DL3H0fl/HkxnNh/zZP6unl4faoCXjZiD4Z9n8Mede7P8Ar4VGRC8MmidZIsYYxsrKd8FcqdwMYPSs/wAvcu3F9I8kDLFHqSPvJdfdmWVlRI10o3tHVnpgDqRkV6nzdOq8vwqkqQdJAYZwcHY49a844xHkqyldyDkDGehzjzqRcT7MxGmr68r3gmeI2ywyPK0iE/zYXLkFcMGKgaWByOlT7sk5Fs4zMLkGW8KDvIbmDQY42PVUfIkDMN5ASNgNs7tmlHxWjSuyRAuNsE+HtADc9Bk49anUsUMFsiu/duq4Y9WzgYIydI88YJ6bed63VjDZQlbaxLBicpapDGQQDhiWdMHyIJIqDcPu+FW8uq6s3gkJzrvkeQ565WaQunXyIrz8vFeSzvUe743y58eXU3lfvZ2adofD7XhsEMk5EmXZgIZ3wZJHfBYRkEhSATk9KszhXGoLlNdvLHKnnGwYD0OOh9DUTm7WuGqQqSd6R0WBHkIzttoXH51iLq/s7mfvxw/iMMo6XUFtLFJvtlu73f4MrA9MGu7xW7WhSoXNzXPZITdKtzGpAEsRSKdi3uq1vIVV5D/y23PRB0rO2HMBlQP9Vukz4SRojfNS+R86DL0pSgUpSgUpSgUpSgUpSgUpSgUpSgUpXk4rxJLeCSaQ4SJGdvgoJOPXaghvafwS0mEZkcx3ZBWDuozLNKvVozCu8ked85GknOpcnNLWHELmy4ihmTu7q1SNUifP6XHsCPK5wXjlJDZwNPWrc4VxT6nbi9ulaW/4iQUiRdUgQjVFBENtMaIVLE4GTuc1CO2Yzm3tJ5o1SQySDYiUAaVKKzlR+tsBjIJGaTGW7q3ky14b6Tq7u4Ll4P8Aa/DY4xKQkU5kiuItR6RtLHgxknpn2Sc71M7jlqBrU2qoIoiMBYgI9BBDKyaR7LhgGB8wDVP8iT/WOA8ShlGESAyqD0RtEjAr5e3Er1dPCLkyW8Tnq8aMfiygn+Nb5MfHLTM7a3dqM01txciaTv2SKMCXQsTshGct3excZI1elWDy/wAfea2tLiQlprW+jt+8O7PDdaY2Vj4n9Ip+ManrWQ7V+zw3csN3GjO0amOVUVXkMe7I6IzKHZWLezkEhtumD2cr8vBvq8MUc4t7eb6zLNcRNA804UrEkcbgMFXZiSMewoySSa6eWP4vG+99Gu034zwj6xGEMs0QzkmCQxOcZ9ksBnG/hiojxjkK9QFrDiM+c5MN4wuIW6bamUso+R+VT6lcFVSnNHFrEH6zwiKRACWktWCrgdWIGrHnuB8qkcXH+Jz7RcNS32/nLudcD/0oQXP4is/zTb95Y3KYzqt5V/GNhX3y7emazt5T1khjc/F0Vj/Gg8XB+WCkguLqT6xc4IDldMcQbqtvHuIwRsWyWbxONqz1KUClKUClKwvGOKSd6ttb6RIyd5JKw1LDHnSraftSO2oKpIHsOT7ulgzWaVDbjlJJDlr3iQcn31umj/CNAI1HoEFfP1674dhriQ3ln9qbQBcwD78gTaeIeLABhucHFDaaUr4hmV1DIQysAVYEEEEZBBGxBHjX3QKUpQKUpQKUpQKiHaJD9YS2svC7uFEgHXuIQZpfhnQi/vVnuOcxW9nH3l1MkSeBY7k+SqPac+gBNVpdczrfyGeO6ETMphgjija5uUgYgyuI4tWmeUqg32RVA65om2W5cQ33Fbq6/ooT9Vtz9kLHnv2X9p9s+W3hXPNXAG4xaSd2QsMJ12uwzPLGCDISQcQneNcdcl9xpr3cE5flkgS2ETWdii40MwN3ODuRIUJECMSdWCXbJ3SsvzNxtbWEQwLquJUKW0EYGSQuAcbBIk2LMcAD1wKu9EiB8B4WbnhsdrZQTxw3RV7q5n7sZiONSx6GOtmVdIwAACc4JNWZecZtrYATTQwgDAEkiJsOnvEVEeC8h3DQQxXl06xRRrGttaM0EWEUL+klH6WUnqTlRnwrP8P5FsYcd3aQAj7RjV3PxdwWJ9SalyuV3WtEXP3DmOBfWpPl38Y/i1ZuGZXUMpDKdwVIIPwI2NYri9paRQNJPFAIkGW1RIRjYAY07nJGABudhVfcH4aZrpmsLW44VJo7xZPZNrKurAjuLcezGxxnSPaA38qmzVq2qVgeU+ZDdLJHMgiubdu7niB1AMRlHQ9TG6+0p+I8K++b+Z0sLVpnGpshYox70kre5GoG+SfwAJqo+24wkyXapn9AWic+GruUkOPgJAPiDXXyKf8Addl/5WH/ALSVg+HcNkseDXMkx1XDxz3M+OneujMVHXZQFX92pLyzaGKytoz1SCNT8VjUH+FBk6UpQKUpQKrPj5kmaaOCQxzX1+LYSKfajgtYQZivqNM5+MlWYarrgcXe31i36t9e/u3U6rAfnHIcfA0HquOz1LKLvuGiRZo1y0bSyOtyoHtJIGJAkIzpcAYYjw2qQ8v8RSeBXQ6o5EDr8GG4P+I8Dms1Vc8BiuIOJ3FtAyGzjkMhJBLK9wveG3XGANLt3md8K4HjsSsjwu8j4XcPazSpFayKZrVpHVETB/lFuGYgYUsrqPuuR9mu6XtSstWmEzXJ3/8A1reWYbeTKuk/Ims9c2Mc4AmjSQA5AdFcDYjIDA4ODivdHEAAAAABgAbD5Ciol/8AkuMbvZcRRfF2s30j1OCW/Ks1wXmq1u8/V5kdh1TJWRf2o2w6/MVlQKxPGuVba6wZYwXXdZVJSZD4FJUwy/jQZelQz63e8Ox32u/tf+KiD63EPORF2nQfeXDdSQalHDOKxXMSywSLJG3RkII+HoR4g7jxoPXSlKDzzcPjdw7xozAYDMqlgDuQCRkDPhXeBXNKD4llCqWY4CgknyA3Jqs7Ka/eFOIW0UTz3jlmEuT3VoqsbWJMMMA4DMRk6pM4PhYXG7Qy200a+9JE6DfG7oyjfw3NYfka7EnDrbAwUiWJ08UkiURyIw8CHUjFZyaxZHgXEXmgSSWF4HI9qOQqWUjrupIIPh0OOoFZBXrgCvnOPxqD6kQHYgHpsRnociuR6dK+Q1YnmLmu3sUDTv7TfzcSDVNI33Y4xuxyR6DxIqow9zdLBx0uSEjbhrPOegAgmGh3+CtIM+WfKu3gPB2u514jdqQcfySBukETdJGX/juNz90EL1FR6fhM0ssRulxccRnUSQ51CGxtczGEnxydAc9CZcVZ9aRG+0JS3Dpox1l7uEf+vNHFj+3UkAqOc0HXPYwffuhKw/Uto3lB+HeiH8RUkoFKUoFfLuACScAbknoAOpNYvmTmFbSJW0mSSRxHDEpAaSRs6VydlGASWOwAJ9DEszXExR1F7OuC8ZYx8NtSQCquMEzyYIIDBm3B/Rgigy3GOOfWo2jgbTbFT313nShQe+lux94kZBlHsICSCWGBzyZEJpZb1U0RSIkFsMY/k8GrDgeCu7sVH3VQ+Ndz8l/WCDfym4AIIgVe6tQRjGYgSZcfrsw9BUlVcDA2AojG8y8bWztJrhsHukLAE41N0Rc+Gpyq/OoTwPm/h9pCFlvoGk1F5XVw5eWQ6pWwmerEgDwGB4VhvpG8fKW0Fqp/nnMj7/ZiwFBHkWbPxjqgKDb3gfPdhcvoguoXc+6mrS5/ZV8E/IVJK0gV8dK2Q7D+fHvbd7e4YvNb4w7HLPE2wLH7TKRgnxBXxyaKs+lKhPab2kJwuAaQHuJc91GTsAOsj430g+HidvAkBJeN8cgtYjJcSpEg8WOMnyUdWPoMmqH5p7WYBcGXhUUlvKT7cwKokw/5tvpKv44Y4bfrVd8d5iuLyUy3MjSOfM7AeSr0VfQV4QNqC8OXvpFDAW+tyD4yQHI+cTnb5MfhU+4V2rcMuMBbuNCfsy5hPwzIAD8ia1RFNVButBco4yjKw81IYfiK7M1pKshHTb4bV9GUnqT+NBulNfRr70iL8WUfxNQLmS8tbaV7m04ja20z+1LDI6yQTkDGpokbWkmw9tNzjcGtZTXBoNk+We1Oe8Vmi4bPKEJUyQyJ3JYfdaUIemDjqMjNdN3xrit5LJbxvFwyZRmOGVe9lmTG7rNgx4BwCEBI8fCuz6PyY4U3/mHx/Ui/xqeca4DHdIokyGRtcciHTJG46MjeB8PIjY1NLtTFtFcyyvb3t5epNHs8RudCFT0de7A7yM+fyqZcjQ2FpZyXwjWJAzr9ZkfvJJEjJTWpOSoZwwCAnOB54r18b5JubjAl+oXWnZJbi2bvVB/6baT8NhXu4P2fIkkct3IbmSLHcpoWK2gwMDubdPZUj7xydh0rnMLLu3bvnzTLCYzGS/dn27eUbaWZ3vrlDHJKuiCFvehtwcqGHhJIcO3wQbaalFKiHaB2j2/DIvbIedl/Rwg+0fJn+4mfE9fDNdXneiGbveMsBgi1tNLekl1IGx6Hu7dT8GFSiq37C9clhLcysXlubl3dz1OkKo+QIbbwzVkUClKUFfc28SCX08w0yGwsSUU7hJ7p206vLKxID+q/rUx4Fwlba3SJdyoy7Hq8jHVJI36zOWY/Gqz5anVOHG7u1V4+IXjm617hIpWeGPJzsquEHoGOMYqQcX4XcWFu09hcyyCFdZtbh+/ieJQSVjcjvEIXJB1HwHSgnlKx/AONJd2sVxF7kqBgPEZ6qfUHIPqKyFBrT9IG8L8X0+EcCKPmXc/36rTNTrtukzxy59BEP/ZjP+NQWgAVbv0cbQm+uJPsrBpPxeRCP7hqoxWzXYZyubThokcYkuiJT5hMYiB/dy379BOeNcXjtbeSeU4SJC7eeB4DzJOAB5kVqJzVzJJf3clxL1c7L4Ig2RF9APxOT41dP0iuP6LSC1U7zOXfB+xFjAPoXZT+5Wv4NBzXOa+aZoOzNcGvjNC1B2Y/GuGNdeaZoOc0zXGa4oNq+xu3VeDWxXB162JHmZG6+oAAPwqbVrd2OdpgsZDb3B/k0rZDf8Jzgav2DtnyxnzzsgrZ6UHNcE1zVU9vfOD21tHbREq1xqMhGx7tcDT+8Tv6KR40Hk7Q+3VINcHD8SSjYznBiU+Pdj+kYeZ9n9qqG4hxCSeVpZnaSRzlnY5Yn1NdDNmuBQbWdjFvo4Ja/rB2P70shH5YqbVHOzmILwiyA/8ADRn+sgY/makdApSlBD25be3EsSRLc2Uzuxg9kSRd6S0ipqISWIsS2CVZSdtWwEYtOVja+1aXV/bBc4guYZZ7UDchG0rhU8MhsjrnNWvSgrXs8kmhVo7ZY5bcOS1v3v6S2d/abuZMFJ7dsl0JKn2jvkEVZEbZAJBBI6HGR6HBIryJwWBZu/WJFlwQZAoDkNgkMR7wyAd/GvbQasdtw/35c/CL/sRVBKsLt3g08alP344m/sBf/jVfUHZbkal1e7kavhnf8q3WspUaNWjwUZQUI6aSAVx6YxWktXh2D9onTh9w3mbdifm0X8SvzHkKgwn0ipieJxL4LbL/AGpJc/wFVXV5fSO5fJFvdqMhcwyHHTJ1Rk+mdY+Y86o2qOKUpQKUpQKUpQKUpQfSGtvuz2N14VZiUkv9XTOeuCoKg/BcD5VrV2Ycri/4nDC/82MySDzSPfT8GOlf3q21AoOap36RPLrSW8V2m4hyknmFkYaG+Grb94VcVVh9ILivd8LEQ6zzKp/ZjzIf7SpQa2UFKUG43I0Wnhdkvlaw/wDaSs5WO5dj02duPKCMfgi1kaBSlKBSlKBSlcE0GtP0gSP9r7HfuI9Xocv/AIafxqtKsHnHly84g0vFETvIppGKou8ixRnu4yU8RpUdM9CcVX5FAr0cPvWhlSVCQ0bB1I8CpyPzFeapN2fcnPxK9SFQRGPbmfwWMEav3j7o9T5A0G0/EOGxX9mY5lzHPGMjxAYBgR5MpwQfMCtW+e+QJ+GTlJBqiY/o5gPZceR+6/mv4ZG9bbxoAABsAMAeg6V1XthHMjRyosiMMMrqGUj1B2NBpKaVf3OX0fIpAZOHv3T9e6kJaI+ituyfPUPhVH8a4FPaTGG5jaORfst4jwKkbMvqCRQeCua4pQc0rilBzSlKCf8AYZIRxqDH2lkU/DunP8VFbRVSfYN2fyxO19cxsmU0wK2zHX78hXqBp2GeuonyNXZQKrztv5Ve84dqiGqS3bvAo6smkiQAeJAw37pHjVh11ynwoNIa+4YizBVGSxAA8ydh+dbEc49kdldyNKmq3dtyYgNDN4koRjPwxn51E7XslS14jYBZzKz3QJUxhRogBllPvHwRR+9V0nlF/WkGiNEHRVC/1QB/hXbSlRSlKUClKUCsHz1dmLhl44OCttLg+RKMF/Mis5UZ7RxnhsyeMpjiUeJMssaAAePU0HHLnCRDbwQ/8KJE+aIAT82yax/NPZdY3oLywhJTkmWIiNz+1tpfw3YGpPZpuarrte5ncTW1lCHJDC6uO6zrEEJ1Y2/ZZsfqL50SMZafR8tNft3M7LnoBGp6dNWD/CrM5Z5Wt7GPu7WMIpOSerMRnd2O7H+HhivLw3iSyIrKwZG9pWHQqcYI9CCKzEM+etSkr2g1zXSr/nXYGor6rE8x8q219EYrmJZF8D0ZT95GG6n4fPNZalUa882fR+uIiWsn7+ProYhZl9PBX+IwfSqy4lwKa3YpNG8bD7LqVP4Gt06893YRyrpkRHXydQw/BgRQaT6D5V6bPhUkrBY0ZmOwVQST8ANzW28nIHD2OTZW2f8Aoxj+ArKWPCYYRiKKOMeSIqf3QKDX7lj6P93Ph7p1tkP2ca5j+6DpX5nPpVuctdlPD7LDRwB5F/pZf0j5HiM+yp/ZAqYYrmg4Armvl3ABJIAAySdgAOpNchqAxrxXc3h4/wCf+jXdPLgfw+NYuSXJ3pGbXVcMMH4fnv8A51B+HcUMvMsKqMpDDKpbGQJGUO4B8wvdA/E+dZvmzmBbS3aQjU3uxoN2kkbZFUeJJH4ZrHcs8tmzu+GRyHMzx3k07ddU0gttfyAwoP6vrWqzj3drPpSlZdClKUClKUCoRx/iCycYghfJW2gNwF8DNMxhiZv2EEpHq4qb1XPN2IuN275H8ptmjx+tBIJEOfUO4/dqxL6TU3Ijhkl3IVS/kcKpbH4VAeznh/fK/EZjquL4ls9RHGDhIk9AFXPwHlXp7ReatMKcOtiDd3arGPuxJIMM7nwJUNgdep8N83wLhy21tDChyIkCA+J0gAk+RJyfnXHkuunfhx32jFzG3DJSw3sXck7Em2Zjk7D+gJ/qk+XSU2fEAQCpBU4IIOxyPA+IxWSlgVwehB6g9CPEEVDrnlOW0JewI0E5NpISI89SYH37knywVPkOtaxz+qznxb7x/ScQ3AYDfw/Ou0MQf86g3B+bUeQxPrgmUbwzDRJv4p4SL6qTUpi4hnH+vM71rTjv+WTScfCu1Xrwd+CPLavvG223w+FGnuzXNeATsPHIP+Y8q+1uz4j86bHsrpupGVGKLrYAkLnTqPgMnpXwLqvvvabHi4LzDFdIWjO6krIjbPG46pIv2WH/ANVk6rXnqF7C6TituCYzpjvoh9qI7LKB99dhn9nwLVYNndB0DKdSsAykdCrDKkfI1Rge0G7ItkgXOq7nitgfJZWzL/7SyfjUhdwowNgPyFRbneTTdcMc+4L3SfIM8Eyx/wBo1mbi4/An/WaJbp8XNxn5V4Z7kLkkj2RnJ2AA65P512PJhSSfifTHn5YqEdzLxqUwQlk4ejYnuAcGcrjMMB8Vz1bp+Qbfpz7tfHJ/+9OJfW2BNpaErbA9JJujTYPgvgfA6fEGpfdvjjlpq6GzuAh827y3Lf2BWF5RsjY3t1YISYYjHLBqOSI7jOUz1IWRWxnfBNZvnhTHFHfIuXsn70jbLQlSl0g9e6JYesa1j7bnXSW0rrgnDqrKcqwDAjoQRkEfKuyjRSlKBSlKBULvLVZeO4dQyxWSH9l3nkKHIPXCN8j61NKhHLd4rSXl+3827uwYb/oLZe6Qj0bRI4/6lErEcVu45uMSzOUSDh0WguSADPKuqQk/qRYXfoc1zw+Xicyi+gRHt3OI7R8RTNCPdmWQ7CRySQjbadO+azPLXI9pLawz3NtDJPKPrDvJGrNruCZSGJHtBS+kA5wFqZ4rHhLd11nJZjJOkO4LzGtwzqqywzQlRLDKml0LjK56hgRuCCazCy5G4/yqH2HHVt7O4upF1z3FxNiLq7zd80MECjrkLHGmPAKa9vD+VuKQRqUvIZ2KgvHcxt7Lndwk0R1adROAVOBtXPwv07fkk1v2y3G+Xre7j7u4jWQdRke0px1Rhup9QRUSuOW7+z3srhbiIf0F2fbAHgk4wen3sAetZqLi93HdQwXkMCd8khjeKZ5MvEEJUhkXTlWYjr7przX3Ahc8VSG4kma2e3MqwB9MLSQuiuJAoy6kSo2nONjnI2q47l0zn43Hftg+FdpimFZLmCe2RydMxRpbZjkj2ZVGOufDHrUo4fzdbzD9FcQuT4LIpPj4Zz5eFTNbdQgQKoQDSFAAXSBgDHTGNsVEuZuzrhkkMsklpChVGYui90RpUnUTHjOMZ3ru8viyCX+en+sGu43YOT6VU3Z/y3a3FpG8fEbi3m0ASLHcqAHGcgxyDPQg+W5xUg4Bylezd+E4tKDDO0WTBDKCAqOrZJ3ysinrU6TtOfrQrlLzf54/HpUXbkDiWf8A+vt62MOf79fTdn3ED14u4/Zs4R/8qaXVZvjad7bTRNgq8Tofgykf4/lWO7J+Id5wq0znUsWk/uMyr+SisXL2QzSZ73i162RgBSEGfUAkEelc9nF4LTTw+5HdXUUeNB6SIGYiWFujqRk7bjDZAxQ7jOdpcQbh02Tho1M0bZwVkg/SIR81x8CawJ7T7ZlQQiS5ndQ3cW6GRgWAyrH3VwTgknbyrq5wkmvOMW3D2RltW9uZtwJURTIyAj7GQitjfLgbbVYnDeDwW66YIY4lO5EaKgJ8yFAyavo1tC4eTrniGG4ke4gzkWUL5LY6fWZh737CYHTep3bWyxoqRqqIowqqAqgDoABsBXbSosmkCvJe545KX6TW0DIfSKSVZAPPBdCR+sPOpRxRka2l1Ed2Y2DeWkqQ2fLbNfHMvLSXkYBYxyxnVDMoBeNiMHY7MhGzIdmHkQCIVwa/nvLW+sZk7q4SKWEsue6clXRXQnpv9k76SvgaqXaTdmOv/Y9lrJJ7hev3fsf2NNSesHyTxFJ+HW0key9yq4+6yAI6n1VlI+VZyo0UpSgUpSgj/N/ESI1to20y3OVBHvJEMd9IPIhWCr+s6+ANYzmaxWDgt0igIv1ZkAHRVKaAPkpxVPydp8x4pNeN7UDHu1jO36GNjo0n7LdSfMuamPMva7Y3XC7mNWkWWSEqiNG2dR6DUuVA9SRVZXBGgAAAwBsB6DpX1XxETpGeuBn4+NfdRpjV5bthcfWBbxd+f6Xu17zcYJ1YyCRtnqRWSpSgxPMfL63cajUY5InEkMqgFo5FyAcHZlIJUqeoJ6bEeXgnLsqT9/cypJIsZijEcbRxqjsrOSGdyXYom+cALgeJMgpU0u7rRUf5+4ZNc8NuYbb+dkjKqMhdQJGtcnYFl1LvtvvUgpVRpvxHh7RuqTAxSqcOsilGAHTUGHy2yDVrfR8knFzcqoP1UxjLY9nvVYBNJ6bqZM48FXPhV3S2yt7yq2OmQDj4Zr7AoOaUpQKhnPC9zdWdyOjSG2k28JQWgJ+EqaQf+c3nUzqOdoceeGzN4xaJh8YJElH9zHzoV5rg541a+X1K4I+Pe2oO/wAMVLKh3EjoltLo9IJmhcjwiuVEYJ8gJhBnyGTUxq1IUpSopUJs5DHxq8j+zJHBcD4lWt3I+PdR/hU2qn+eudY7Hj36VWKPZxozLuyESyuG0/aG++N/j0olSxJBwy+OdrO+l2P2YbthvnySbA+Dj9appULv+ZuGXtlIktzA0TJhwZArDxyFPtBh1G2ciuOyvmj63aNG0neSWr90ZCCGkj6wykHcFl2Od8qaKmtKUoFKUoKn5h+j/DKzta3DwBsnuigkjBPUKchlXONsnH5VEOA9iF8Z0W4jiSISLrk71WJjVst3arvlgMb4671sPSgUpSgUpSgUpSgUpSgUpSgUpSgVGu0a60cMnH2pVEKjxLTssQA9fbz8qktU79IqecQ2oVT3AdmdhnAlGBECR7vsmTHTJ9QKCw+H2yTwSRyLqRwyMPAh9iM/jvX1yxxNj3ltMSZ7YhWY9ZY2GYZ/31BDeTq46YqnOV+2eW2jVLiMXCEDDg6JRj722lyD44UmpFYdp8N3xSzeGKSNiWgkLlPbjl9xfZJ92UIw+LedVmdRb1KUqNFVt2tdlrcS0T2zKtxGugq+yyJnUo1fZYEtjbB1YOMVZNKDVq55B4jCNMtlOTjGY074b+OqIsKsXsK5YvbZ55LiJ4YnjVAsg0u7oxKtoO4AVmGTjOoY8auClApSlApSlApSlApSlApSlApSlApSlApSlApSlArqurVJEZJFV0YYZWAZSD1BB2IpSgoPtB7KEsQZYJyY2JxE8eortnHeBhkeWRnzJr77I+Qu+uUuXm2iYSd2I8amX3Br1bANpPTfHhSlBf1KUoFKUoFKUoFKUo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5616" name="Picture 16" descr="http://i020.radikal.ru/0810/10/554550847315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71813" y="4143375"/>
            <a:ext cx="1643062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70" name="AutoShape 20" descr="http://lenagold.narod.ru/fon/clipart/t/trav/trava3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5622" name="Picture 22" descr="http://festival.1september.ru/articles/587685/img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15250" y="5072063"/>
            <a:ext cx="1214438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74 -0.11088 L 0.80782 -0.23703 " pathEditMode="relative" ptsTypes="AA">
                                      <p:cBhvr>
                                        <p:cTn id="6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8541 L -0.17291 -0.40023 " pathEditMode="relative" ptsTypes="AA">
                                      <p:cBhvr>
                                        <p:cTn id="10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3.88889E-6 -0.16805 " pathEditMode="relative" ptsTypes="AA">
                                      <p:cBhvr>
                                        <p:cTn id="14" dur="2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15747 -0.32546 " pathEditMode="relative" ptsTypes="AA">
                                      <p:cBhvr>
                                        <p:cTn id="18" dur="2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6.66667E-6 L -0.5356 -0.147 " pathEditMode="relative" ptsTypes="AA">
                                      <p:cBhvr>
                                        <p:cTn id="22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38778E-17 L -0.33872 -0.28334 " pathEditMode="relative" ptsTypes="AA">
                                      <p:cBhvr>
                                        <p:cTn id="26" dur="20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</a:rPr>
              <a:t>Рассели друзей по домикам</a:t>
            </a: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714375" y="1785938"/>
            <a:ext cx="1714500" cy="1000125"/>
          </a:xfrm>
          <a:prstGeom prst="triangle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7250" y="2786063"/>
            <a:ext cx="1428750" cy="12144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43625" y="2857500"/>
            <a:ext cx="2643188" cy="12144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86125" y="2786063"/>
            <a:ext cx="2071688" cy="12144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000375" y="1714500"/>
            <a:ext cx="2571750" cy="1071563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5715000" y="1714500"/>
            <a:ext cx="3429000" cy="1143000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85875" y="3143250"/>
            <a:ext cx="571500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43313" y="3214688"/>
            <a:ext cx="428625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00563" y="3214688"/>
            <a:ext cx="428625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429375" y="3214688"/>
            <a:ext cx="428625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286625" y="3214688"/>
            <a:ext cx="428625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072438" y="3214688"/>
            <a:ext cx="428625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0" name="Picture 2" descr="http://vseanekdotu.ru/wp-content/uploads/2013/05/kolobo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5500688"/>
            <a:ext cx="11445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http://blogmami.ru/pict/volk_iz_nu_pogod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4929188"/>
            <a:ext cx="1071563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9" name="AutoShape 6" descr="data:image/jpeg;base64,/9j/4AAQSkZJRgABAQAAAQABAAD/2wCEAAkGBxQTEhUUEhQVFhQUGBoaGBcVGBkaFxwYGRcdFxscHBgaHSggGBwlHRgYITIhJSkrLi4uGCA1ODUsNygvLisBCgoKDg0OGxAQGywmHyYsLDQsLC8sLCwwLCwsLCwsLCwsLCwsLCwsLCwsLCwsLCwsLCwsLCwsLCwsLCwsLCwsLP/AABEIAR0AsQMBEQACEQEDEQH/xAAcAAEAAwEBAQEBAAAAAAAAAAAABAUGBwMCAQj/xABHEAACAQMCAwUEBwQIBQMFAAABAgMABBESIQUxQQYTIlFhMnGBkQcUQlJigqEjU6KxJDM0Y3KSssFDc4OzwhWj8XTS4eLw/8QAGwEBAAIDAQEAAAAAAAAAAAAAAAMEAgUGAQf/xAA7EQACAQIEAwQJAgUDBQAAAAAAAQIDEQQSITEFQVETImFxBjKBkaGxwdHwFOEzQmJy8RUkUiM0RIKy/9oADAMBAAIRAxEAPwDuNAKAUAoBQCgFAKAUAoBQCgIHGuLR20TSyk6RgAAZZmOyqo6sTsBXkpKKu9gld2Rip+016pW4kMaRB01W4UMREzhWLS89YB1eHw7Y351paPGqdbEqjBd18/H7FuWFcaeZ7mr7Q9oUtdAMcsryZ0pEFJIUAscsyqAAfOttWrU6Mc9R2XUrRi5OyJXBeLR3MYkiJxkghhh1YbFWU8mFZxnGSUou6Z4007Mn1keCgFAKAUAoBQCgFAKAUAoBQCgFAKAUAoBQHOby9+uXBn5wQlktx0JHhkm9cnKqfugn7Vcrx7Hu/wCng/7vsbHB0f537D44lb95DJH99GX5qRXPYWp2daE+jRcnG8WiRxa876Phc37xGJ97W+o/qK7TjmuDl5r5mrwn8VHt2an7q+0/Yu4zny76HGD72jJH/SFVPR7EudOVJ8tvJkuNhZqRu66IoigFAKAUAoBQCgFAKAUAoBQCgFAKAUBX8Y41BapruJFjHTPMnyVRux9AKJN7HjaWrOe8V+kY3bfVLKJ177KmdzgqmPGyqM7gZxkjBI2qHG1f0tB1ZctvPke0Gqs8kSfBCqKqIAFUBVA5AAYA+VfNqk3OTlLdm/SSWh9isEz1lZFMDa8OAIzFcXERAPLQkygHy2UV3HEnm4a34RfyNVQVq9iRfS929vL+6uIj+V27lv4ZD8q0PAquTFpdU19i3i43p3Ol13BqRQCgFAKAUAoBQCgFAKAUAoBQCgFAc+7Z/SKsOqK00ySg6WkO8aN91QP6x/QbDqelTU6Lnq9EVq2JjB5VrL5eZzk20k7mW6dndujHJ/MRsB+BcKPWtpRwqS1Xs+5p6+Mcno7+PL2L8uaHsfaA67jGA37OIYwBGp3I8tTD5KtcB6VcQ7auqEPVj8zp+C4V0qOeXrSNNXJG7FeAwXDYwL5cbZurjO+x8EhGRyJGefrX0DGxT4FGVtbL5nO0Jy/1KcL6Gv49GWtpgvtd2xX/ABKNS/qBXGYCp2eJhLxRva0bwaOj2FwJIkccnRWH5gD/AL19GNGe9AKAUAoBQCgFAKAUAoBQCgFAfhNAco+kDt2ZNVvasRHnS8qHxSNyMcZHIdCw59POrVGhdZpbcl1KGJxVn2dPfm+hkeHWGjDMBrxsByQeQ9fM1tadO2st/kaarVv3Y7c/ElPE0jrAhw0mckfZjHtt8th6kVR4vxCGCwzm93ol4lrhuDeJrLotzcW8KoqogwqgKoHQAYAr4/UqSqScpbs72KsrHpWBkKAwvDd75P8A6q5/RJBXf43TgEPJfM5zD68Un5G5Zc7Hrt864KLtJM6Fq6NF2Dl1cPts80jEZ98ZMZ/Va+mwlmipdUaFqzaL+szwUAoBQCgFAKAUAoBQCgFAKA5j9JnbD2rSBsAD+kSA9P3Snzx7R6A45k4s4ejn70tkUcXiXT7kPWfwMLw20xh2GDjCr91f/uP6cq21KH8z9ngaWpKyyL2vq/sSr2YojMq6iozj06nbfYb/AArOrJxg5RV30MKMIzmoydk+Zqez/C1hTXqEkkoBaQciMZUKOiDOw+NfIuL8TrY2s3PRLZdDv8FhKeHp5Ye8ta1BdPN5lDKpPiYEqPPTjP8AMVJGlJwc1st/aeNq9j1FRpAwnZ46rqI+cl0/zLD/AMq+hcZWTgtOP9pzWBebiNR/m5uq+enTFt9HsmIp4v3VzKPhJicf9yvovDanaYWnLw+Who68ctRo1VXSIUAoBQCgFAKAUAoBQHgLyPX3etO8AyU1DVjz088UB7ZoDJ/SF2n+qQhIiPrE2Qn4FHtSEenIeZI9alpU3UlZEGIrqjByfsOOWNvrbJ3RD131SZyST1wdyepPpW3pwTdlsvizQynKKcpetL4L9/kWrsxZY4hqlfkDyAHN2PRR+vKouI8QpYKk6lT2eJlgsHPFVMsdubPS+4e9s6K7mRJeTkYxKBkrgclYbqPQitNwHjv66UqdTSW68jZ8V4YsPFTp7c/uWvY+5wr25/4WCn/KfOB+Vgy+7Fcx6U4BUMT2sdpfM3PBsV29BJ7o0VcsbgruMeEwyfcmUfCQGL+bj5VdwfeVSHWL+Gv0IaujT8SdNJpVmPJQT8hmqtON5peJI3ZXMT2MjJmhJ+zbMx97sn/5rv8A0qap4GlSXVfBHN8G7+Jq1PH6msadvrCoD4REzMPUuqpv7hJXDxpx/TObWuay92v0Oiu89vAtuyU/d3ssZ2FxEsi+rxHQ/wAdLR/I11Xo/WzYd03vF/BmuxsbTubet8UxQCgFAKAUAoBQCgMbffSBbJNLA3eoEJTvwmtA4GDsuW8J2yRjINSdjNxzJaEDxVJVOzcrM5FaXGp9Wpu9yWWYEh3P3w+SQx6rnbluK2dGNOcMkkaLESrU6rqwk3r7vZ0L7g/bC6tH/azPIoBOJWLLIo54JyVcenyPKo54WnGLi9HyfX9y1SxtWclJap7rp+xU8b4nJdztK20kxwo56IxyH5QST5sT51nRp9nDKvWZFXqqtUcn6sfz4khisMYABwuAoHNmOwA82JP61aqVIUKblLZIqwhOvVyrdmp7PcJ7lC0mDNJgyEch5Iv4V/U5PWvkvGeKTx1dyv3VsjvcDg44akorfmSuLWAniaM7ah4W6qw3Vh6g4NUcFip4avGrHdMsVqUakHB8zIcGuStxA7DDFnglHkx//dFx6NX0Pj0Y43hirQ5WZy3C82GxsqLN3XzI64ru0P8AZpT9wB/ijB//ABq7w/8A7iK66e9NEVb1GfPaibTaTkczGyj3v4B+rCs+F0u0xlOH9SMMTPLRlLwZU9kYf207dEWKMe8Auf8AUtdN6ZVf+pTpdFc0/AKdqUp9WXHDfFLPJ+IRqfSIb/xu4+Fcvie5Sp0/C7/9v2SN1DWTl+aFhwePvOIwL+4jkmO/Vh3KD3HU5/KK3no5SffqeS+pTx0tonQa6goCgFAKAUAoBQCgFAfz9xqJoLmaOYaHMkjjVjDK8rMrA8jkfGtthKsMijfU5riOFq9rKaV0yHPw1X3GVY76l8/MjqfXnVmdCMtVo+qK+HxM4O0tV0f5+xHkaRiI5dJ7shiw+0ceHboRuT8Ki78nknbTn8i1J04Rz0r97S3TqTeExZzKftbL/hB5/E7+4CpaSu879nkRVO6lTXt8/wBi87N2ffSmdh+zhJWP8UnJn9y+yPXVXE+lfFf/ABab/u+x0vA8Dlj201q9jWVwh0goeGI7Ww91cLINllaN/wDqRSIG+aY/ymu34Fiu24fWw0uSdvI0XEKOTF0qy5uzNwa4g3pXdof7Lcf8mT/Qat4D/uaf9y+ZHV9R+RX9rpP2ESH/AIksY+C/tT/ordejVHPxG72V2a/i1TJhJeJ89nZO5smnYe2Xmx1IO0Y+Kqg+NYcaqPGcTcFtdL7knD6fYYWKLfhdsYoURj4gMufxsdTn/MSa02KqdrWbjtfTyWi+BdgssUZLht3LcXcrQuVE8bI7rkMlrqUKVI5O5RiPLWT0rtajhwrhsL+u9beLNLTlLFYqaXqrT2nWuxXEGmtV7w5liZopCeZaM6dX5l0t+ar9CqqtONRc1c8nHLJovqlMRQCgFAKAUAoCFxuBpLeZIyVdo3VSDghipAII5b4oDgMneTeN5WZmVQe9Af2RjBzvtuNzW6pUEo3g9/C5y9fEydTLVWq0um0zwktJI1LqyKFGTjVp2/Acj5YpKnOCcotL3/LUlhUp1GoyTfuv70eKIxAUnxynxEdMjLfJRge4V4k8qXOW/wBTzNF1HJerHb6e9l20TMUgi2aTwgj7CAeJ/wAo/UiouJ46GCwzqPfl58iTAYWWKrJPbmbe0tliRY0GFQAAeg/3r47Wqyqzc5bs7+EFCKitke1RmQoDO9vbTXaMw9qJlce4HS38JPyrccErunicvKSa+BVxUFKF+jRojWoe5ZRXdov7LMPvRsvxbwj+dW+Hr/cwfR392pHV9RlD23y81vbr7ThwPTXiPPwTvD8K6D0fqKhSr4qXJfM1vEafayp0uru/JF3eRAvBbqPAuJGHQJFgRj4vpPuQ1paU2oVMRLd6Lzlu/YvmbCSu1Aru2vEyqLbxZaa48Oleej7Xuz7Oem56Va4LhYSqPEVvUhr5voQ4ypJQyQ9Z/As+AcJFvFp2LtvIw5FsYwPJVGAB5CqnFOITxtd1HtyXgSYXDRoU1BGg7DPi4vI/Mwy/F0MZ/wC0K6ngc3LBx8G0UMWrVWbKtwVhQCgFAKAUAoBQHDfpD4QsV/KdckKShZF0nCMWHjx01agSQPvZ61ewzi4tSm17TWYyMozTjTUr76a3MvLGpZVWaSTfLBmOnSPhv4sVYWWUlGM2+upVlKcIOUoKPTTm/wBibYkBnlY4WMacnp9pj/pHwqxBrM5vloVXFqEYLd6/RL6mv7LcOKgzyDEkoGFPNIxuq+hPtH1IHSvmPpFxX9ZXyQfcjsdpwvBLDUtfWe5fVzptBQEe+vY4ULyuqKOrHr0AHU+gqahh6laWWmrswnOMVdlM0F3cEvaxzRK3J7iQIh26QFHOPeFrpcPw+MIpV8rt0WvtldfUozquTvC5Kea8t11XUKSIPaktSzFfVoWAOPVSfdVevwanO7oSs+j+5nDEyXrr2/sTEeK5iVlYPGxVgVOxKsGHL1AyK0rVXC1GmrS1+Oha7tSOmxUQW/e8TllPs28SRr/jfLn4hT/FWwnU7Lh0Ka3m2/YtEQqOau5dES5ZxbrPcz7FmwANzoXwxovmWJLY85PSoFT/AFMqeHpbJb+L1k34Lb2GV+zTnL86EXs5wl9bXdyP6RLyXpFH0QeuOf8A81LxDFwyLC0PUju/+T6mNGk79pLd/A0NagskzsWP6Zdn+6tx8czH/eu39H1/tPazU4z+L7F9TaVuyqKAUAoBQCgFAKA/Co60BxL6SeICS+l+5bqsY8sgd4/6sB+Wtjg45YObNNxKWepGmvy5E7HcJ75Vkkx3cbHwdWlByS46BSdlPPY+Vcv6QcZnTh+lppptd5+ZueGcPi5dvLXp4I3NcIdCKAh8Vv8AuUBCl3Zgkca83duSjy6knoATVvBYSWJqZFoub6Iiq1FCNyVwXs5pYT3REtz0/dxA/ZiU8vVzufTlXV04Qox7OkrL4vzKDvJ3kWXGeKCBAxVpHc6Y403d3xnA8vMk7AAk1nCGZnjdjy4BfzSo31iAwSq2CmoOCDurK42I6ehBr2pFRfddxFt7lPxrgLQu11ZL4jvNbjZJR1ZRyWUDkeTcjUNejDEwyVN+T6ft/k9jJ03mj7UQOGTSTl3sYAEkbU89wXRGfSF8KDxNgKB0G1UI8LlKMViZbKyStt8ibt98i8yLdtcpcxLexwYD5hkHed2zEYODk6ZAM4DLv0NZ1cBToUJui5bd7a/+OtmYxquU0pJGmrl2XxQ9LHsEmZLx/OVEHuSFT/N2rveCwy4OHjd/E02Kd6rNfW1K4oBQCgFAKAUAoD5dsDJ6UB/NnFbzvC8jZPfSlvUh5C+B64wK2d406CctvxmitKtipZfG3yRa2vEmt5iyqyudpbeQaWcDkyZ2LjoQcHkemNVxLB4bjFHPRksy2L+CrV+HyyVo91m4sL1JkEkTalPzB6gjmpHka+bYjDVMPNwqKzOrp1I1I5ovQkVASEG3j18RhB3EMEkgH43ZYwfguv510nBopUJy5tpfAo4l3kl4GsrZkR4m0XvBKR4wugE9FJyQOgyQM+ekeVe3drHlj2rw9FAeF7KyRsY07xwPCgIXJ6ZY7KPM16km9TxlKP6fazQXERhmGVdM50PjVHIjjmOTBh5Ecwak/hyTjqvy6MfWWpC7P3jTW0Mj+2yDV/iHhb9Qa47H0VRxE4R2T08jY0ZZoJlgBVQkLn6PF/orOeck87fDvWRf4VFfSMFDJh4R6JGjqu82/E09WiMUAoBQCgFAKAUBWdpbju7S4fqkMhHvCHFBexxPsjwjvpEkYfsYPZJ5PIBgY81Xnnzx5Gtb6S8VjTp/pqT1e/giHg2BkpOtU57G4vLSOVdMqK6+TDP/AMH3VwlKvUoyzU20zpJQjJWkrmffsu8LmWxmMbH2o5cvGw8ifa+O5Fbj/V44mOTGRzf1LdFWOF7N3ou3hyJsHHdJC3cZt35aidULH8Mo2HubBqrU4epLNhpKa6fzLzX2JY1raTVn8CdYNjiSj79q+PyTKf8AzrZ8If8AtpLpL5ogxHrryLvj1/3FtNMBkxRswHmQNv1xWzhHNJIhbsjI23BeILELq2ModYy8hu5GP1g6ckLbcohn2TlCMDatgqCd1LbkV89tjYcEuzLbwyllYyRoxZQVUllByFJJHuzWvmrSaRYi7om1iZH47gAkkAAZJOwAHUnpQ8IVlPBKTcQyI406C8bBlwhLYONsgk/M1k8y7rPNHqZfsj/Y4T95S3wdiw/Q1y3FXfFz8y9h/wCGi41AbnYDck1Rim3ZbkzLv6Opg1hHjkGkAONmAlbDL5qwwQRzzX0ujfs436L5Ghn6zNLUpiKAUAoBQCgFAQL7jdvCwSaeKNyMhZHVTjOM4J5ZB+VAY36Qp45Y1mW4WW3iB7+3jmADoftYU+Mr9w7MCetV8VTqzpONF2lyM6coqV5bEXhl3FJGrQMpjAwNOwGOmn7OPKvn2Ko1qVRqsnm8eftN1TnCS7uxLqsZih6fMpAB1YA66sY/Ws4Kd+7e/gYtrmUr8Vh+v2ZSWN21yRMFYEhZIyRnH4kX510fCKNaEameLSaT1XNFLESi2rMve3Rxw+5PQR5OPIMCa2+H/iR8yCfqsquA9uZ5LljLLAsCvHG0DYEn7Zgid2eblcjVk4OTgCt1Vpxg1Fb8zW0KkqicnouXUtOxO1r3f7maeIDyEc7qo/y4rTYlWqM2NP1S+qAkMv2n4hGZo4JJhGi6ZJP2ZlLFmKxroH2QQzknYaVyDmrmFoZ05ckV61VRaXUreNWTWr8RkjuJXxBGuG7sK9xMrIuVRAMqpixjfxb52rOqoxcY28fcINtNkS44+tsq28NvPK0ShNo3EY0gD2tJyNvsg1y1PhzxU3WqVIxTd91f3F6Vfs45VFtorZFvbpkLxOUV0bu2/YwYVwxDasvJkAjcEb8q3lKXB+HwbjLNPruUH+urz1WWPQ7D2U4obm2WRlVHDOjImdKtG5jIGenhrbU5qcVNbNXI5JxdmXFZngoBQCgFAKAUBn+1XZsXWmRCqXEWQjsupSp5xuOqHA9Qdx6wYihGvBwl8DOE3B3Rh5YoVcRXdtFDMdgHRCjn+7lxpf3bN5gVyWMwWOwt3GTceqb+K5Gyp1aU1ZrU9Lvgo0FbZvqrkg6okTfAIAYEbjfpg1RpY1508Qs66NvTyJZU9O5oVIjmj2upLsj97AwdPeVVBInyI9a2GejV1w8YX/4yVn772ZFaUfXb8zyNjFczLHHeTCJY3mmlFwxwqkKF56V3JJJGwHrV/AwmoylWpxTvZLKl7SCq1e0ZfEcM7NWsxL2Nys7LuUvI+8BwcZBIV1GdtQyKvVk3HLK8f7XYjhvdO/maXgPAJO9We6SJDECIYYTlEJGGkLYGpyNhtsD61WpU40YOMZNt7t/IzbcnqiJ2g4nLJb3VtPEI5nVlh0EujKx0xs7hdMWphgaiNxVunFKSlFkcno4sxPCbdobyJ7qCeE60MrtG7IAhDEroU5LaQPTNbp4qlJOUd2auOEqRai33U7rr+I6X2RmDrcuobQ93M6FlZcq5DZAYA4yTWlxTTqadDaUvVPbtRx0Wkavo1F3CDJKouQSWdwDpUAc8Go6dPO7GcpWOW/8ArIueId6s4h1zsoYtp/ZaO6VtR2ChNZO+fEcbmt3QjCFFRe6vddehqq3aOs2lyVn06mwv270Wwx/bLprkjr3MK5i/hWCtFxGtlp1J9FZeb0NpRjdxReZrhmbUUFif2Fn0y3UB+8s6D8Mq6W/9yNj+YV3vBa3aYSK6aGoxUMtRmxralYUAoBQCgFAKAUBQ9t7iJLOUzxtJGwCEKocgyHQrYPkzDevG7K7BxDh19c25VQ08ahd1lid0DbbYYZA58j0qtWwnCcZZtxTa3T1uQU6+PoXvFvXTyLy37asv9ZDr9YA+f8jr/wCVaPFejtKOtGtH2mxocRlLSdOS9hMj4rGJY71I3WNcxXIkiZD3UmMOQR4wjKCTvgE1jgVOhJ4apJO+sbSvquXhvzJ6tpJTivMuBDGttK8j919WmlkjuMZAEjd8rL+8RlkClRs2COdbRuTlZa3WxArWNTG4IBHIgEe4jNQbGZm+O8FijheRWVWV1ZHnVpwmWXKoudRDMBhQT4jsKmhNt2MZRVh2eurdZZhBBcq8kgMzOr7OfECwdsoviJ5Y+VJqVldo8i1fRGmzUJmReJ8Rjt42kmbSg25Ekk7BQo3ZidgBzr2MXJ2R42luU3AOHnVPdSQBDPpKQALqCxg4LfZEr538vCCdqknPRRT2PIrmUnaHg1y8bmdw7xN3lsVOJCVyzplEXQGjAABJOoZyazTg1lS30d9vAxaZItLiYIkiEXMTqGXJCTaSMjf2JP4fjXJ1adCU3CXckn5x+6+JsIudk1qvz3ns3HIV/rS0OOffIyD/ADkaT8Cai/0+tL+HaX9rT+G5l20VvoesV/oeK8gPeqgZXEZ1a4WI1hce0ysoYD8JHWtjwjFPB1nRrKyfXkyDFU+0jmjyN/wvi0NwoeCVJFP3SCR7xzU+hrs7mrtYnUAoBQCgFAKAUBHv7NJo3ikUMkilWU9QRg0BzSyuzHPLZSsTNB7LNsZYiAyv6sAQG9RnrXFcY4Y8PPtaa7j+DNrhq6msr3LTNaIuH4RnnuD517FuLujxq5QXnZC3dGQa1Ug6VEjmNGI2ZYidIIO/KtvS43iYuOZ3tvorvwvuVpYWDvY0fZbixmiKSALcQYSVByyBs6/gcbg+8dK6C8ZJTh6r2KiutHuXLKDsQCPXflvXhkYX6QoJoZoby3cxtjuXI3U76ow68ip8Q35ErirFKSyuLV/zkZ0qKqzy3s3s/Hp7T17P9t3kwk0K97yxE6qW9VSUgN7lZj6Csv06lrBmFaFSg8tWNvHqaBuPxDZ47lD5Paz8/eEI+RrB4aouRH2kT4j7RxPIkcQkcs+hz3cihPCWyxZAB0GCQfEKwdKSTzaHqmnsWtzOsaM8hCogJYnkABk5qNK7sjJ6K5y/gXErb6vGss8sRCkadUkagaiVwQMHYjcGqmOwWNVeUoUU03e9k29D2jiKGVJz1XK9i0ieyOCNVweY2muD8AQ1Ulh+Jz0jHL5JR+KsT9pQWt7l9aWN3NgQwdwn7y52wPwwKdR9zFatYf0fnKWbES9i1fvI541JWgjTdney0NqzSDMlxIMSTOBrYeQAACL6D45rpaVKNKChBaI18pOTuy+qQ8FAKAUAoBQCgFAcs+l/hBEkN2mVJ/Zs681cZaJgfi6+uQKmpQhVTpVFdSKeLc6aVanvH4or+zHaXvwI5sJOMj8MmOZXyPUr65G1cLxfgtTCPPBXh8vBm9wWOhXSV9bGjrQl8rH4yplEMKmVwR3hU4SNepd+WrHJRufTnV6OBapdrVeVcurfgvmyJ1byyx1PriNi+tZ7ZglwgwM+xInMxyAc18jzU71Nw7iH6d5J6wfvXivtzMa1HN3luWXZ/tVBckpkRzqSGhYjOQcHQw2kGeq/HFdM4OyktU+f3KSlyLbiFkk0bxSDKOMEf7g9CDuD0IrGLad0enKeOcAlt2KSI0sZ9h1Qtr8gygHS/wCh6eQmSvrB2N3Q4jTlTy1917ma/slwgd00bzXPexNplVJ5kjViiyaECvjCq6jI65rOdepG1noaKShOTdreBOu+M29mO4iDSS7kQREvISdyzsx8OTzdz86rzemeo7Lqz1aaRRVvYy3LB71gVBBW2jP7FSNwXPOZvf4fIVpMXxfeGH0/q5vy6FiGGvrP3FdxLssd/qzhFb2omzo3592w3jJ9xHoKvcO9KKtGHZV9VtfminiuEUqs+0jo/mbfhPa5Q8Ns1pNCXIjjC928fhXoVbIUAcyord4bHUMT/Cd/AjqUZU/WRsKtkYoBQCgFAKAUAoBQCgIHHeFJdQSQSezIuMjmDzVh6ggH4V6m07o8kk1Zn8/Xto0ErxTjBRtMmMjSw9iVSNwMYOeeCPKtopQqwvJXi9JL6mjlGdGeSOjXqvquhPvby4fu45rkpbk6XlRQH09NbDz5ahgdTXP4vgVHBxliKMM73Sey9ht8HxWWIkqVR5fqzb8NsI4IxHCoVBvt1/ET1J8zXA4ivVxFRyqO7/NEjo4QjBaFBxbij3CyR2rFYlDB5x9ogexF5+r9OQ35bfB4GNBqddXk9o9PGX2Im5VU8m3X7EZ+ERz29uVVMxojIGB07qMqcbgHzG4ODWwjiZUa0r7N6kk8OqtKNtNNCw4ZdlSES9mtJOQhvAs8RP8AdzNguPTXn0FX88Jq6Sa8NH7jXSpyg7PQivecRkeXTcRrokaMlCwVim2VUhtAPofOo6lejTaTiySnh6lSN0yJ2cuZLmN4GuXgkXXmGMaCzE7u0pJkl39ohgf0qvxDFzw7U4wvF2730tsvaY0qaleLdn0LPs5fRRMbZolt5+ZUezL+NJDu+fI71puIUK1WP6iM3OD98fBrkWaM4xeRqzNJWlLRFu70Kyxqpkmf2Ik3dvXyVR1Y4Aq9guH1sVK0FpzfIiq1o01ruabsr2dMJM9wVe5cYOn2I0593HnpnctzYjyAA7rCYSnhqeSHtfNs1FWo6krs0lWiMUB+ZoD9oBQCgFAUHEe1sEMrRyCQLHp7yYLmKMsNQDsDldiCTjAyMkVi5JOzZ6k2XqOCAQQQRkEciDWR4fVAKA5R9KE8E0pEMcr3UGFcxpmMqQG7t2JHiAbUMA4zjrXscZDDy7zWvIjrYKWJh3VqtmYfhiy92+kxYQ4MMpZZFBOADkYAPTORvjNevjKpSyKN4vYi/wBFdSGdytNb8tSx4FaSTxsjuyWyuR9X1eIEc0duap10DofLatHxCeHjX7WjTtJrf6pdfHkbjh+Gq9mo1pXty+5oriVIUGrwoNKgAbeIhQAB6kVrYxlUlpvv7tTbNxhHXYp+G8QKRLBGuueMsmjOAoRioZ2+yuAPU9Ks1aOabqSdovW/n0K9OpaORatfmpB49YyjS9w/exH2lA0xo3Q6AfEvTJyQfftYwlWnrGCs+vNmr4vRxXZZoSv1S/LnxwsyRzCO2K6dDOYnPg2KjwnnGTqO/LblWeIjTlDNUWu1yrwPE4ieaLd0upIIimuCCGjZlLEZ0yxTR4GoEfeQ8xkMEqDv06XVbeEk+XsZunkqTs9L/Bo+OLStcRRJOIirMpjvm1IiKd8yKBlWOw6KeeRWWAw0KWIbpyyr+aD193h8StiVLs9VfpI6Nw7sVLoRW4g7xYGGSNBI3/VJbw+RxnHU86ty4RhHU7Rw9nL3FZYmoo2uafgvAoLUEQpgt7TklpGPmztlm+JrYRioqyVkQtt6ss6yPAaAzPGO1A1NBZ4muORI3ih/FK422+4PEfQbiOpUjBXZlGLZVcGRrK5gQSvKl2zrKHOT3wRpTMv3QdJVlG26YxjeGhWc20zOpBRN3VoiFAKAUBjeNwPbXEs/dmW2uNJk0LqeJ1QJkoN3jZQM4GVI5EHariKLnZrdEkJpaMi8MtCqBrC7KQNuqaUlhG+/d6t0H4QcDHIVCsTOGkiR009UTbHtS0GuK+Ds6n9nJDBIyyoQCPCgYK4JKkZ3xkc9rVOvGUb7EUoNM9Ze01w+1vZsPx3LrGv+RdTn3ECsZYmmvE9VKTM9L2UkkeWaS5ZZpWDEQKFhDBQoJR9RfZQDkjOOlUq1SFV3lFFmm5013ZGdvoJG7xXRfrVuOQ9iRGGRjO/dyKCMHkw9Kp5VSmlfuS+D+6+RejPtotpd5FVwbiG0VyMhZD3E2fvA4ic+u4Un8Q8qkr0fWpc1qvLmjCjU9Wotno/oyZ2r4tCEaHWO9BVtI6aHVsE9DtyqPB0Kjee2mvyJMVWhbJfXT5l9FAqlmVQC5yxA3JxjJ89hVGUm7JvbYtKKWqW5D7Qn+iz/APLf/Salw38aPmiPEaUpeTMusAi0yRKA8Z1YAxqGPEp94yPlW5l/1E4S2f4jg8Fj6lHEKcnoae4ijlTv1ALGJtD9dLryrTxlOEuze11dHeOMZxzre2h9cDwbWHkQYk26eyK8r3VaXmxRs6UfIrraMATaXlW0iJ0wrI4jMijxsADsM+EKNsgnFXniqyhGnfvPn0T2Kqw9JylO2i/Lk+34jNApVLuaFVQPIMrIiHyDTBiud/CPLp19p42ulZJO7sr7mM8JRer001NT2W7cDQyX5eN0I0PJDIneIwyCQFwGG4ONjsduVbalUzR71r+ZrKkUpd3Yh9ou1tpdTJB9Y02ybzbOgkkJAjhLEDw82K7Zwo5ZFY1pyUe5uewSvqT7qYR2UjWKxnRG5iWMApqCnACrsfd1rXLWSzlhuy0Ljstwa3VEuI3M8kqA/WJG1sysAfD9mNT91QBW2jFRVkVG29zQ1keCgFAKAoOPdoe6fuIFEt0wyEz4I1OweVh7C+Q5tjbqRhUqKCuzKMXLYynAZpoHlgdO+USs7Sx4UqZcyktCTkpkkKULZ5YyDWuqtT717FiPd0Jdzxi6Cl0smKKCSHlRZSo38MYBGcdGYGsVCOzkeuT3sXUEodVdfZZQw9xGR/OomrOxkj0xQ9Ml2oj03du4/wCJFIjepRldPll/nWFdXovwa+pPhZWq26oxc0RigvESJpYjIcupUKjy6QkfiOWcHScKDjIqenSnWyVnpZfIxnUhTzUt7/AncN7LRLBomUM7kM5HPUOgPMAcvXJ86qVsdN1M0HZLRFmlhIKGWWre5oKoFwq+07f0WUfeAX/MwX/erWDV60SpjpZcPN+DKetmfNWT+y02BJCf+G2pf8D5OPg2ofKqWOj3lNc/md5wPE9thrPdaH3waYRd5bscNCWMeftRHLKR543U/wCGsK8c+Wotnv4PZl+lLJem91e3keKOEsIS3IiJm9dTB2+e/wA69s5YmSXj8Dy+Win5fcs+CcO725ijkwQgNzMOjSagsYPmqnJH/KWpaNrOa/tXlzIMQ2ko9dWbbiryCCUw/wBb3b93/j0nT+uKkja6uVnsQeztvA1nGsQDxOmW1DJZj7ZkzuX1ZznfOazqOWfU8ilYiyzLYE+EukpAjVMGYyclj3OZARyY+yAcnGCPbdoY+qVZ4je8Pbv1t4hbSOO9t1m1aWdsakyihGJIyFypO+OZq3RrR9W9yKcOZrU7YiN1F5ELVJM6JHlRl1KM6Wx7LEZI5g4O9TQqxm7IwlBx3NJaXSSoHjdXRhlWQgqR6EbGpTE9qAzfbLjjQCOKN0jkm1ftZMaY0QDUwB9pssoVfNvSsKk8sbnsVd2Mo0YSMd20sCF9ZnfJubiXHSI7vnlhxy2VQMMNe5OUrvV/BFjZaFhbMZyNebe9iUZAwfC2/LOJImIO2fCQRkEZqN93bVGS18yTxO/Or6vbgSXLjZfsxqdu8kP2VHQc25DzrOjSc34Hk5pIlW3ZKXSqy3s2FAGmBI4lwBjnpZ/4qurD073sQdpIkx9iLT7aySnzmmlk/Rnx+lSqEVyMczKvif0a2zypLA8lsVBUiHTgg9QGB0NjbUOlYzpRmrNaGUKkoO6Ifbrg62traiCM/VbaUvKFyxA7tsSN1fDHUTuevSo8TCU6Mow3M6E1GopSKW04hFJ/VyK3oDv8RzFc3OjOD7yN/GrCa7rJNRGZSdqn8ESfflB+CAuf1C/Or2Aj33LovmajjlVQwjXUrqvnAn1w+TRcxHo4aM/LWv6qfnUWIjmovw1+h0Po7Wy13Dqi4veGxT3dokoz3jvEcHDgNEzBlI3BVlU59T51jwuTzSi9mjo+IJZVJbllddgb1YRCrQSxxFGQkskjiNgyqVxpU7Aas49BVx4FKpKpF73+JU/WNwUJLa3wIvZ67m+uyiK3eR3hQOjHu2iMTtkNrGN+8GMHfBxkVDh8LNQdOWlm/bexnia8ZSU4817jW6r4+zZAHzkuEC/wBj+lTLBvqV+2XQiwdlbyN5LiOWFZH3a2VW7hz1LOfEJD99VHqDU7w6cbNmCqO9yukiP1jvlsLgXulkVWQd1qY4Lmdcrp2G+c6QcLk4qFYep6j2M+0je55/8AoPEUIlktYrq4Xk8lz+zQ/wB3D3YVOZ39rzapHh+SdkYqpzPG7lvo2Sa8tHbQTpwyfV4mIK62EQkkOxI1HIGTsOdYvDWXd/c9VS71LXsDdhbl4kmjmS4R7hhCQY4pA6qQoB8IZWHPclGPU1LQk2rNbGE0tzoNTmBhu2lvNHcrchNcWhYxIFaR7YlmLyCEA6tY0DUOWkZyM1BWhKa09xnBpMo4Z1MrMFvcHAWQW8rTygjxftXTEKZ20qF5Z2Bqv2M7bfYkzxLew7NSzEHuxZxg51kiS9c4wcyEsIsjbOpjjyqanQ5zfsMZVOhr+EcHhtk0QoFB3Y5Jdj953OWdvUmrKViIn0AoBQGR+kC8Z4/qEIBmu43BJ9mOHGl5Gxz9oADqT6Gq2LxcMLT7Sf8AkyhFyehzZeAtHJJ9ahUiC3llHJkcqulcHnsSTg4IIFaqrxCNanHsZWbkk/DmybLZ6lbas6KAsso2H2yRy8myK2M6FOb1ivzyM41qkdpM+QZmEVxM5eNjJGpwoCN3mnDaQPaCjfz2261YyoxqSoQVpKz814Gv4tGvWoKW6W5LrM5cicU9jIJBVlOQSD7QBwRuNiakp2crMu8PnkxEWi14LHFbXXCroqqq+uORvxgtF3hPmdYyT5Vhg6zdarSk9mreT5HSTWiZ3atmRn5igP2gFAKAUAoDyit0UkqqgtzIABPvxzoD1oBQCgFAKAUAoBQGFtW7y/vpT9ho4F9FjjEhx+eU/KuU9Iqt6kIdE37/APBZoLS5YT2yOCGUEMpQ56q3MZ8jXPxqSjaz21J2rmevuwtq+8YeA/3LYX/I2V/StnR4ziae7zLx++5g6S5FfD2QuYongjmgkgcsSs8TavHuwyjY578qknxChVqqtOMlNW1jLp5o9ipRjk0a8TMyWUlu5gnILoAQwzh0PJhnfYgg+o9a3lHEQxEO0htzXRnKcQwvYVNNn8CXwLg/1ybQc9xGczEEjJ5rGCOvInyAHnUGOxn6Wndeu9vDx+xa4Xg3KXaS25HQm4NAYe47te60MmnnhX9oAnffnXMLFVe07TM817+1HRZVaxM7D8Tdke1nbM9rhSx5yRH+ql+IGD+JWrvcJiY4ikqkee/g+ZSlHK7GoqyYigFAKAUAoBQCgFAKAUAoBQCgBoDAdlGLRSynnNc3D/l71kX+FFrh+NzzYuS6WX57y5RXdLqtSSigFeAou1HZwXfdESGN4yfGACTGw8SjPI5CkHoRWxwOPeFzaXT+fUr4jDQrJKRacM4fHBGsUS6UXkOZJ6kk7lidyTVStWnWm5zd2yaMVFWRJqIyKbjuqF472IEvb5Eqrzkt2OZFx1ZfbX1UjrW64Ljexq9nL1ZfBkNaF1c3FpcrIiyRsGR1DKw5FSMgj4V2hUPagFAKAUAoBQCgFAKAUAoBQCgInFroRQSyHlHG7f5VJ/2oDIdlLcx2Vsre0Ik1f4ioJ/UmvneOqdpiJy8WXoK0UWtVTMUB5i4XWY9S6wAxXI1aSSAcc8ZB39KyySy5radTy5B41xuO2A1ZeR9o4U3kdvJV8vNjsOtT4fCzrO60it5PZe36bnkpqJ8cBtpwHkuXzLKQe7U/s4lHJF8zvu3U+mK9xNSi7QpLRc+b8X9FyPIp7staqmYoCv7I3H1W4axb+qk1S2p6AZzLD+UnUB91vw13PCcasRRs33o6P6MpVI5WbWtqRigFAKAUAoBQCgFAKAUAoBQGb+kWXHDrgDnIoiHvlcRD/XWM5ZIuXRN+4I+UTAAHIDHy2r5pJ3bZsD9rw9FAV3FeBQXJUyoda+y6MySAHmA6EMAfLNWaGKq0bqD0fJq69zMZRT3KfsBw+NYXlC5laadDIxLSFEmdFBdskgACrnFa05VFC+lou2yu4pvRGFNczU1qiUUAoCt4/wAOaaMd2dM8TCSF/uyLyz+FhlSPJjV3h+MeFrKfLn5GE4ZlY0fZrjK3dukwGknKuh5pIp0uh9QwIrv4yUkmtmUS0rICgFAKAUAoBQCgFAKAUAoDKdv3BFpF+9u4/lEGnP8A2xVLiM8mFqPw+ehnBXke9fPi8flAKA/RRAz/AGJGIJV+7dXI/wDfZv5EVf4jrUjLrGP/AMojp7F/VAkFAKAUBT29x9Svg/K3vmCSeSXOMRv6CQDQfUL511vAcbng6EnqtV5dPYVa0LO5va6EgFAKAUAoBQCgFAKAUAoBQGP7UPq4hZx/u455T7/BEv8AratNx2eXC26tEtFd4l1xRcFAKAUBQ9mTia+j+7c6h7pIkf8Anqq/jO9TpS/p+TaI4btF9VAkFAKAUBE4tw9LiF4X9mRcZHMHmGHkQcEe6psPWlRqRqR3TMZK6sTewvGXntykx/pNsxhn9XXk/udcN8a+iUasatONSOzRRas7GjqQ8FAKAUAoBQCgFAKAUAoDE3j54tNnbRaxBAeZDSSMxHmMhRXO+kLfZwVtLv5FihuyxrkyyKAUAoChtMpxK4XpNbwuPfGzxt+hSthU72Dg+kpL32f3I1pKxfVriQV6BQCgFAUlq/c8Yi7s5+tQss6DmO68UcrDoN2TJ55Fdd6P1ZypSg1ono/PdFSule50CugIRQCgFAKAUAoBQCgFAKAynb2K0CJLcTNBKhIhlj3myRuqoATIpwMrgjb41FWp06kHGoro9je+hhH7fPDpDBLnJwNCS283nkxSKVP5W59K5+rwKlK8qU7eevx3LOeadpIl230kQudP1a5DDmuEz8i4NUp8Cqx1U4/H7EkZNu1mSW7eJ0tbo/CMfzesFwapznH4/Yzy1P8AiyTwntJPdFxbWTkx41CWaNMahkHbUcHfceRqxT9H5yV+0XsT+tiKdRwdmj7n4TxIzx3Rt7fMSPH3SXDF3SQqfaaMKCCgIHXJq+uCJUJUs+7T22av4+JC63euep7UwodNystq3lcoUX4SjMbfBq0lfguKpbRzLw+2/wACZVost7e6SQZjdHB6qwYfoa1sqc4O0k0SJpntisLHpA4jxq3gGZpo09GYZPuXmfgKnpYWtV9SLZi5JFHH2mN13gtXjgii3lubkhdC+aQkhm9GbA9/Kt9g+At96u9Oi+rIZ1WnZIcH7V2loGFtBc3DOcyXL6VeVvMmQqxHkAAB0roI1KNJKEdEuSPI4arNZrGw7Pdrre7OhCySgZMUo0vjzHRx6qTU8ZqWxFOEoO0kX9ZGAoBQCgFAKAUAoBQFP2q7RRWMBmlDsMhQqDLMxycDO3IE/CgOSXXEHupTcykFn2QA5WOPoi/zY9T8K1eJquUrckbnCUVCGbmzxuIFdSrgEHof/wC2NQRk4u6LM4KSs0VZh0sIpvHG39VIfbVuilhuD5Gp811njo+a+pWyuMsk9U9nz8iXPfLEAmWd8eyN2Pqx5D3msadGdR6IzqV4UlZvUv8A6L+IyDiBVwuLiIjC58PdHWN/tZ1MD8MVsqdLs42NTWrOrK7Ox1IQnzJGGGGAIPQjI+VAUN32KsJG1NaQhj9pV0N80wa8aurMHFuJ2cVvPLbzd6xicrqDSspU+JCcHY6WXIxzzVKpRqZrwSt5Iu0Z0Mtp7+0WjWoyIjGrHrgB/f4hnNQTVb+a5dpuh/I0ftpwoazI4yR7Oo6j/iY9WPQchSdZ2yr88D2nQWbNLX83LOq5ZPK4AwG1FCh1LIDhkYcmDdD/AD5VJSnKMrxIqtOE4986N9H3bUXoMUgInjXJcDEcgDadadR0yD97bNbhNtXZopJJ2TubSvTEUAoBQCgFAKAUBX8d4NFdxGGdSUJBGCQwYcmVhuCKA5Zxn6MbqAl7STvV56QRHL8Qf2ch9fDWEoRl6yJIVZw9VmauIL2M4kSZT+K2Y/xINJ+FRfpKRN+tq+BL4b2d4hdEBFlVTzeRBCg9fENZ/KPlWSw1OL2PJYurLmbGP6Io1VNNy6yYPevoDaySCMAnwgYIHM775qZaFY0fZfsNDZyd6Hkll0ldUhUAKxBOlVAAzpG+5oDU0AoBQHNO2HYK4luZbi2aNhKQzRuSjBgoU4YAgg6RsQK9Bmz2Dv28Jtk97yx6f0yf0pcFXxvgd1w1gJAgRxswLGAnG4yRlHHlsCNx6QVaEKngT0cTOltsQoeITSHTHoYnpCjyt8hUawcObJnj6nRGh4T9Hl7ckNMO6X705DN+WFNh+Yg1PCEY7IrTqzn6zOm9lux8FllkLvKw0tJIdyM5wFGFUZ6AVmRmioBQCgFAKAUAoBQCgFAKAUAoBQCgFAKAUAoD5dARggEeR3FAfkcSr7IA9wAoD7oBQCgFA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7656" name="Picture 8" descr="http://magrenc.ru/wp-content/uploads/2012/07/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4857750"/>
            <a:ext cx="14668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 descr="http://900igr.net/datai/skazki-i-igry/Kolobok-2.files/0008-016-Katitsja-kolobok-katitsja-a-navstrechu-emu-lisa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0" y="4786313"/>
            <a:ext cx="1752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0.68507 -0.15764 " pathEditMode="relative" ptsTypes="AA">
                                      <p:cBhvr>
                                        <p:cTn id="6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48038 -0.08403 " pathEditMode="relative" ptsTypes="AA">
                                      <p:cBhvr>
                                        <p:cTn id="10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4.81481E-6 L -0.10225 -0.10509 " pathEditMode="relative" ptsTypes="AA">
                                      <p:cBhvr>
                                        <p:cTn id="14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-0.71667 -0.08403 " pathEditMode="relative" ptsTypes="AA">
                                      <p:cBhvr>
                                        <p:cTn id="18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ru-RU" sz="4800" b="1" smtClean="0">
                <a:solidFill>
                  <a:srgbClr val="FF0000"/>
                </a:solidFill>
              </a:rPr>
              <a:t>Введение понятия «гласный звук»</a:t>
            </a:r>
          </a:p>
        </p:txBody>
      </p:sp>
      <p:sp>
        <p:nvSpPr>
          <p:cNvPr id="2457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</a:rPr>
              <a:t>1 этап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500063" y="714375"/>
            <a:ext cx="73580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 dirty="0">
                <a:latin typeface="Calibri" pitchFamily="34" charset="0"/>
              </a:rPr>
              <a:t>Гласные звуки</a:t>
            </a:r>
            <a:br>
              <a:rPr lang="ru-RU" sz="6600" b="1" dirty="0">
                <a:latin typeface="Calibri" pitchFamily="34" charset="0"/>
              </a:rPr>
            </a:br>
            <a:r>
              <a:rPr lang="ru-RU" sz="6600" b="1" dirty="0">
                <a:solidFill>
                  <a:srgbClr val="FF0000"/>
                </a:solidFill>
                <a:latin typeface="Calibri" pitchFamily="34" charset="0"/>
              </a:rPr>
              <a:t>а  о  у  ы  и  э</a:t>
            </a:r>
            <a:br>
              <a:rPr lang="ru-RU" sz="6600" b="1" dirty="0">
                <a:solidFill>
                  <a:srgbClr val="FF0000"/>
                </a:solidFill>
                <a:latin typeface="Calibri" pitchFamily="34" charset="0"/>
              </a:rPr>
            </a:br>
            <a:endParaRPr lang="ru-RU" sz="6600" b="1" dirty="0">
              <a:latin typeface="Calibri" pitchFamily="34" charset="0"/>
            </a:endParaRPr>
          </a:p>
        </p:txBody>
      </p:sp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428625" y="2967038"/>
            <a:ext cx="80724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latin typeface="Calibri" pitchFamily="34" charset="0"/>
              </a:rPr>
              <a:t>При произнесении гласных  нам ничто не мешает: ни губы, ни зубы, ни язык. Воздух проходит свободно, не встречая преград.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 descr="Слайд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</a:rPr>
              <a:t>Разложи картинки</a:t>
            </a:r>
          </a:p>
        </p:txBody>
      </p:sp>
      <p:pic>
        <p:nvPicPr>
          <p:cNvPr id="27651" name="Picture 2" descr="http://png2.ru/media/k2/items/cache/937f929d420ab20a5c9d96a1ab9e2021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38" y="3929063"/>
            <a:ext cx="22145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 descr="http://img0.liveinternet.ru/images/attach/c/4/79/777/79777724_large_Malchik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68313" y="1268413"/>
            <a:ext cx="3222626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AutoShape 4" descr="data:image/jpeg;base64,/9j/4AAQSkZJRgABAQAAAQABAAD/2wCEAAkGBxQQDxUQEBQUFRQVFRQUFRUUFBQVFRQUGBQWFhUUFBQYHCggGBolGxUVITEhJSkrLi4uFx8zODMsNygtLisBCgoKDg0OGxAQGywmICYsNC0sLCwsLCwsNCwsLywsLDQsLCwsLCwsLCwsLCwsLCwsLCwsLCwsLCwsLCwsLCwsLP/AABEIALMBGQMBIgACEQEDEQH/xAAcAAACAgMBAQAAAAAAAAAAAAAAAQUGAwQHAgj/xABAEAABAwIEAwcACAQFAwUAAAABAAIRAyEEBRIxBkFREyJhcYGRoQcyQlJiscHRI4Lh8BRyssLxMzTDJENzkqL/xAAbAQEAAwEBAQEAAAAAAAAAAAAAAgMEAQUGB//EACsRAAICAQMCBQMFAQAAAAAAAAABAgMRBCExEkEFEyJRYTJxkRShscHRgf/aAAwDAQACEQMRAD8A7ghNCASE0IBITQgEhNCASE15e4ASTAHVANYMTjGU/ruA8OagM44jABFMwBu8/p0VLx2a1Hy5l283HmfDqq3Ys4RTK5LZF3x/FTGWbE+Nz7BaFTiGo77WnyABVYFN2lr41PdAGwHhC2MTWbRZ3/8AqETG9+U+Cg3J8FLskyfpcTaHaHuuYN5O6dbO6gMhzgPG4+VDZbhtdLXUALnd425HYeyG12t1Nc/6rrSbxA97qHU87EnZJrBYafEj2/WDXDwsf2W/g+JaTzDpYfG49wqJjqjsOdTRNN246Hq3pPssRdULBUYQWm8HceFl3rmt+xxWyR1ilVa4S0gjqDIXpcry7OalIy0lp5jr5jYq65NxKytDakNd1+yf2U4XJvDLYXKWzJ9CE1cXCQmhAJCaEAkJoQCQmhAJCaEAkJoQCQmhAJCaEAk0JIBoQhACEJIDxWqhjS5xgC5Koee8Sdq8sBho2aD8uWLjriSQaNI3MtYBu5+2ryHUqj45vYUIuXVJDiTJmLmVjtslN9MDLbY2+lG7/jTi6vZzDG38XclPNpsADXwATYGwMclWOGsG5pNRw5Q2eXM29k8RUdUqG0mYspRqTlhPZFWE2XinUGrSAJAv+EHYfHwoLiMtFQNaIMS49Z2/VbmXv0MaCIMDVzM85PNaRwX+IxNTvd1mkuPO4HdHpN+SlW4xlk7FliwABptjm0fkot+XDtXh77nvN8fH3tClW1A0BrRYWCrmeYl7K+rUNu7AFh0PX1XKm3JqJ1Evh2dpRAfBiWkEdDAVerOfg6hi9N3I7R+hCsuFq/wmyCCWgmd5i59StLM8OK1NzXdCQRuCFBWJSafBw0cbR1ND2iCYIkesFaGEzMscQ4R+Hy5grRy7O304Y86qdhBuQPwn9FKVNNUaqY7pNpETHO6qug4bshKLRcOG+KxZjzLDYO5t8CrqxwIkXBuCFxCiTRqBw2+03qOo6EK98JcRgnsnnunYn7J8fBXUX52ZfVb2ZdkIQtZqBCEIAQhCAEIQgBCEIAQhCAEISQAmkhACEIQDQhCASheKcx7KiWt3IJPg0bqaJhc/4gxXb1XAnuQZ8R932VVssLBVbLpRTMBgmaTXqS4lriSb92/uYWngapr4jU/6rZLW8hewt7+iWb5iI7KnIbuYPhZnkvPDtNxD3CNMgE85AmB4XVDTjBzfPYy4ai2WLXCh8nGmvUaSJbMe+4Hl+azY7G9k0vImIttzUXlOILsQXO+2HOgEGOgPhH6KurPRJkI8MslbElrS7oCfZaPDdeq576kjS498feIFgPJaGf4oinAm+/T1Rwzj2tpuBIF5ueUC8JF4qcvclH6clyOItPToJPkAoHFUe0rvEkS0uaXAyTa0bxvHktipiyBIBJ6CLrRp5lULgzsSagbqlzmgdJnzPyo1WOOWjqZNUMwL2XEOb3Tse8LEx053XnAVqnZgVRDhzt3vGyrByzFa3VtTWvJJjVc+ViI5KUwjqpio+rYiQzRpiReTulnSuGjrNPiPLtM1mfVkS3oTuR4be698P1S6ld0gEiI257+qkqh1SDcEQR1VVyzFjD4lzHHuElhJ5QTpP6eq6rHbW490PqjgsGZPjTDS4h0wBPdg6vgrUy/Mf4rmkFvMTzHT9VK6uigs7aBUDtiR+WxUKcT9L5IxSex2PhLNe3paHHvsA9W8j+inlyfhHNuzeyoCYnS8eBs7911cGbrfTLMcPlGuqWVhjSTSVpaNJNCAEIQgBCSaAEIQgEhNCAEJIQAhCEA0IQgNLN62ii7xt+/xK5pnVbQxzhJJB9Z2V042xOihA3g28yG/qVz7GY6Wue8QADY+Wyy3bsyXvcpZa4kACS7bxurJgqYosDRYmC68y6LqCyuo3tZcYgSJPPnJ91LVK3NV6qb+kptl2MOd1mii7XzED/N9n5WhkPdYXukE2Fvs9R1n9FG59mQeeyHJ0k+N7BSdEwxgBkBojyhUybhTj3IvMYfc88Q1v4BI+839lH5Th+22cQGjvHz5D2S4ke4UbbahPzHytrIK7XM7vINDvEwD77rsLXCjK9zsZONeSxNr2soytjalGuajwHAgAuAMBs+seXOyzCovZqgtLHAEEQQdisddvS91lMjGWOTDmfEUO0USDaS/lcW0/ut/LMy7dpkQRE85mdvZVTLKAOI7OqPqgkjfUbQJ6XlWcPGoOuIEQNvZaLvLglBLfnJbPC2M+IaXSA4gERb853lVNjuyxA7QTpeC6ed5m/oVbA+yh8zywVC+oCdcWFoMCI+F3TWpZjLhiEsbMsAqStHMcM14L7yBboeqgsozsgNouaXEWBG8chHgPyU5iXu0d1sk2g8rdF2MJVTRzDjIeTV9D4F5XZ+HMV2mGaebe6fTb4IXE8mdFUhwg6Y9Zn0tC6rwLX7r2f5XD5B/Rbov14NFbxPBa0ISV5oGhCEAIQhAJNCEAIQhACEJIATQhAJNCEAJJoQFS4yraXtnYaf9x/Zc44lqRSeepj3K6HxoyXgdQD7By5rxVRd2cz3QQSPiZ9VkkvWs+5js+sqldwc0NIJMmfK3ypbG41rGmHCYsJ3PJe8DSAphwFyN+a087Y00nOIExY891TZOM5qJTKSlJIh8PSBxIBIffU48jaT8qfdHLbkqphSQ9rxeCCRzjc/AKswfN+q5q09jmoT2IPijFkaGR3SdU9SLR8hbfD74p2Ig7jT9qAJnnZRPFJGun3jz7vIXF/X9FrZfmzqDwxx1UwY8gTuD8rvluVCUeSxVuVKUS7UjpEBFSsG95xgDcnYLRo49jrMcCT0lZKpDmlrrtIIPkvP6Gn6jLj3KnjM5PbGpTkHU4g+4b6RyKn8gzatUDdbXObBGvaSDueSpj9JqQbM18rw3Vy62XQsE0MY1gJIAABO8cl6Wq6YxSwbr8RilgkKtdze8JI5tG/mvL8yZTgukSJHdN/AJNqDaVjpUGh5dE2ETeDNyJ25eyxQ6e5mjjuQmVuJxTXNHNxI6Agz+auFOoqwHGnjTae0DiIjn3p92lWCg9adQ8tP4LrN2vsYBjzTxBeLwYI6iBIXUeCKoNaRs6mfzBXM8NRaKbyQJOsknfc/sr99GriXNm/dMeUWC0VTTax9i2PKOipoQtZpBJBMLFTxTHGGuB8jK45JcnUmzKmtfB4ntAZEOa4tcN4I/cQfVbCJprKOAkmhdAJJoQCQmhAJNCSAaSEIBoQhAVjjCndjvT5/qFz7inDHsngjofkFdS4lwxqULbtII9/8Ahc9zs9qx8iDpNvEBUWx7/JltXqyUzB0nNpw7zHksGOwwqNLXTfopOiNVME8rey1n3JafTxWGeVNsxyz1ZKlleEDqoBmBJ84Vhe26j6mAOHe2pJLZIIFonl4hTD6UjzCnfLqafYnc+pplT4kg1Gi1mn5/4Wzk+UBrW1Se8RMRYA7Ba2c4HsnQJLXXBI59FL4LFtewBtiBGnpFlOzKqSjwWyyq0o8Hs0xMxeInwWvjqzWUyXugQdtyY5eKzVKnJRmeFrqJ1GCPq9Z6QssI5mkzlVWWslSFjPRdCpYprmteNnRHrsufwpvLc6DWNpvG0AEchylbtVW5pNdjZbT1YLA2qKjg5sjSSJ5GLLeFeDdQgxo+ybJPzKVhcW+xBaZsxZvmIGLYQ6zdAJHISdXwSrCzNGG7CCOoXPMdW1VHO6uKt2S5FiarW9lQeG2u8aG+cvifSVovqShE1Q06lhJcEi/HuLtA2dfx8Qus/RrTlzzyAgfFh7rnmX8IOYe0xFUTtopyf/24D8irMM4OGpllGWg79658yIVcLo147myHhF9sk0sL5Op4vMKdITUeBHLn7BVXM/pAosBFLvEcz+w/dc+xWdGq0te4ydosJ6lV+qIO8rstVZLjY93S+A1Le1tv9i4ZlxdXxBMOMdBt7Cy98PZ6+nWBee6bHw8VU8JU0uiVKse1xAHqszbzlnqT0lUYOtRWDsGEq6a4d9mq2P523Hu2fYKZVWyYuqYJrge8yCD4tP8ARWXD1Q9jXjZwBHqJXqaaXpx/0+Dvh5dsoezMiEkLSVAmkhANCSEAITQgEhNCAEk0IDxVZqaWnmIVA4jy4990gd0gz1uF0JQvEGCDmkxIIhw/VRmsoqtjlZOL039mDN2l2nxBjeOn7L1UpwZUnXyca3sMyD3T4bgxzUbUqkQKgLeUnafNYL0m8oxWLfYg88qGRTEd6DPrbyUyGGBqiecbSojOqTLObBcfGxEblbmT1DUZcy4GDe8cv78FCcc1poP6VgieJ9mjxJ+Fo5Xg3H+I0xBjz6qW4rw4DWu+1MekLYwrR2LCNtI/K6mp9NKwWKWIJIj6rr3UDj8I1xc5xc5xFhsB0VhxIkqJdhn1Kmik1z3fdaC4+wVVTalsbNMs8FVK9Uj3grvl/wBG+IqnXiHsotJJj69Tf7o7o9/RWzLOFMHhY00+1f8AfrQ6/g2NI9pWyeqrivc9Ojw++x8YXyc9yjJ8Tiv+hScW/fMNYP53QD6K25fwE0GcXXnbuURA8jUcL+jR5qyVse7VEw3aBZe3PkWWGWok+Nj26vCoR3m8hlWW4bDD/wBPQY0j7cann+d0u+VKDElQQxBa6IW+KzSZBss7k28s2fp4QWIrYzYp9lA4n3UjiTOy0qtgZXDTUsEXiGwFhxbe5qby3hGYYgHug3MQZhomwJOwWllteqHmnUJbfS4wPkc48FaovGTT19LSPPZuI1AEjqt/LXGZlZquELaTqgDoEguEgR+oWnga1oTOUW9XUng7VwFiQ/DAeYKn8q7rXU/uPcB/lPeH5x6KhfRnUIOnkZ9wr7RtiHD7zGkfyuIP+oLdpnsvwfAeK1+XqZfJuoTQtx54k0IQCQmkgGhJNAJCEIBoQhAC8vYCCDsV6QgKBxVgOxqNqRYnSTy0nafIquZjhgZaRIK6xmOBbXpmm8WI35g9QuX57l9TCVezfdp+o68ELHqKsrKMlteN0UPO8p7KHNktPhsehP8AeyleH8MzstTLk/WJFwYEjyW/j6L6lN1PuiY35wQd+Wyw8Phgpva2QQ86mm5HT4Hws0rHKrD5Kc5RhzfDNqUny0E6XQTEggSIPJe+E+EcTi8I3RThr9UPqEsbBNiJuR/lCWc06ncbTsHPaxx6NcQ2R7q/fR/m9+wcTEAM9LfouVcJS4bJ14ezK1mPA9HAsb2zzVdu6O4zy6nzkeSj8PmIA0UmsY38IAnz6q6/SpRPYax0v/fquWYOtAMbhRujibR994Npav0ymluTrMwc5+hxnSPzTqPt4qrsrupkkGXOkmVsUar6l9XP2VTiex5PdEviK4s4nnFr+pWVuMYC0ap1kgRtZVXMa5Es0OcYgEEgTN9uZ9dvVeq2XVA2lGqRMjoTEfKl5awtyjqTk4tPb+y1VKjS/RPejVH4VrUczpucGiZJcPKOvuFG0Nb67i43ZTIJHlYW33K1cHlr3EVRI0vBvI1Cb2UVFdyyUML8EzUztkSASZgjYx1WgzFO1OZeHXafzErOMuaHOJuHEwOk7r2abYH4Tum3YnHpxsiOxOCNKqQ06mEAiRBLSJu2bEXB8QVtYLAhpDj6yvOKxrQTG/VR1Sq54N7KW7LYxk1uSmYZuaw7LZjenNRlAd6RstcLdy9suhdwktixRUI7HT/o1b3p8/yH7q9u/wC7b/8AE/8A1sVU+jvCw0u5Qf0/ZWqnfFk/dpR7vn/atenXoX3PgPGJKWpZIoSQt55o0JIQDQkhANCSEA0kIQDQhCAEIQgBauY4CniKZp1WyOXVp6tPIraQgOY8Q8N1cNL2g1KW+pou0fjby8xbyVJzTEOpnt6JEgQ9vJzepHMhfQarGf8AA+HxUvZNGoftUwNJP4mbH0g+Kxz0qz1R/BnnR3icywmMbVax0gzBtsHf0K2RVdhqlOqJ7roI/Cbn1kA+i1c1+jbH4WoamHY2u0zPZP0u8zTfF/AEqTpUn18OO3pVKNUWe2rTew6xuRqF2neR18FCNOE4vgq6Gi+YpgzDBxaSP03+VxTN8tqYWsWPBFzB5FdE4Vzr/DHQ/wCoTDvwn9lZOJcgp4yiS2JIsd78iqpxb37rk+l8E8W8h+XPhnCRc3Ung4aCFjzbJ6uFfpqCOh5HyWCjWtCoe59tlTjmL2Ns4sU7tufELEc3dMiPJY3s1LWfhCESXcKEe5u5diw0OOxKwVM3qG028AsLqRAhFLDSCu4XJLpjnJ6bmDuZWKpiSSYJQ6gQjsV3YnhGNrCVtU2hojqvLbNXlrS66chhRbL/AAUzlWAJqABaeAwxc7ZdH4PyMuIcRt/criTk8Iw63VRpg2y4cL4TsqA8brdyxsuqP6u0jyb/AFcR6LzjnmnTDGfWcQ1o8StzDUdDA0chv1PM+puvSrjhpex+e3WOyxyZlQhC0EAQkmgBCEkAJoSQAhCEA0IQgBCEIAQhJACaEIAWvjcIyswseJHyD1HithJAc34g4dfQcXgam9Rz8xyK08p4jdhYa8zTmL/Z8/DxXU3NkQbg8jsqfxJwQ2sC/DkNcd2O+o7yP2fy8lmtp6t1yUSraeYklUw2Hx9IFzWuBvyMeRVF4n4DFM66E6NyOigjWxmU1YDXBs3pPsCOtN9wfSR5q9cLcf4fF/w3u0VObHwHeMcneiyyjnn8/wCno6HxW2h7Pb27HJMRTfScWuGyTMRO67dmvC2GxTSQ0SebeSpGO+jJ4P8ACqAjxF1U4Nco+w03jOmtXqeGUxxtdY6DgCp3GcL16J0uYTHQLFRyCpBOlV5R6CvraypIiXLyHDZSxyuqP/bd/wDUr2OHqziDoP5LmUd86C5ZHUcNqtFls0cvdq2VqyzhZ3/AlXDKOGtIioO705lSjGUuDzdT4pXV3Klw3w+XuDoXSqFNmGpcgAF4L6dAaWC+wa0XPovdDBue4VK3K7Wbhvi7qVrpr6do7v8Ag+V12vlqZfA8FRL39vUEGIY0/Zb94/iPwPMqQSTW6MelHnpAkmkpHRoSTQAkmhACEk0AISTQAhCEAIQhACEIQAhJCAaEIQAhJNAYMbg6dZhp1WNe07tcAR535rnPFP0RUq8vwdTsn7htSXsnwcO83zOpdMQuOKZFxT5ODgZ3lH16b69Ic2zWbHg9veb/ADj0UvlH0z0CQ3ENcw7O7uqD5t/ZdiUbmWQ4XE/9xh6FXxqUmPPuRKqdEeVsc6McMhcu4vwOKE061N3hIkeBBuFKMNB4kaD7KKr/AEaZW+5wdMHrTdUpn0LHCE6H0c5ez6lKq3yxmMH/AJVB0P4Jqdi4ZLjDUOQZ8LA+nhm3dp8pTw/CuFp/VY/+atXf/reVJUMvpM+rTYPHSJ991zyH7Imrrff9yPoY9ptRpucPwtMe5stk0atT6xDB0F3fsPlb6amqPd/0Qy3ya+Gwbad2i/Nxu4+q2Ek1copLCAIQhdAIQhACEkIBoQkgBNCEAkIQgGhCEAIQhACEIQAhCEAIQhAJNCEAJJoQAhCEAIQhACEIQAhCEAIQhACEIQAhCEAIQhACEI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7176" name="Picture 8" descr="http://www.labirint.ru/images/news/4578_130261863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5589588"/>
            <a:ext cx="936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4" descr="http://murana.ru/_pics/604/agusha-0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27313" y="5732463"/>
            <a:ext cx="792162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6" descr="http://lastvision.ru/wp-content/uploads/2013/09/12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35600" y="5157788"/>
            <a:ext cx="10953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18" descr="http://akak.ru/recipes/pictures/000/014/033_big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5650" y="556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img05.taobaocdn.com/bao/uploaded/i5/T1eUfTXeNgXXag8V7._11122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57500" y="4500563"/>
            <a:ext cx="1162050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s://encrypted-tbn0.gstatic.com/images?q=tbn:ANd9GcQDB7VqT5AMqBHHUdzWoI3SdKYyzZI5fcPtLEk2NBzYpidlXT6XXVrst9kD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357688" y="4460875"/>
            <a:ext cx="14366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7717 -0.46204 " pathEditMode="relative" ptsTypes="AA">
                                      <p:cBhvr>
                                        <p:cTn id="6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3.7037E-7 C 0.04235 -0.20949 0.08489 -0.41875 0.16406 -0.40833 C 0.24322 -0.39791 0.421 -0.01713 0.47499 0.0625 C 0.52899 0.14213 0.50815 0.10533 0.48749 0.06875 " pathEditMode="relative" ptsTypes="aaaA">
                                      <p:cBhvr>
                                        <p:cTn id="10" dur="2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4.44444E-6 C -0.01197 -0.10741 -0.02395 -0.21458 -0.05156 -0.25 C -0.07916 -0.28542 -0.14739 -0.21806 -0.16562 -0.2125 " pathEditMode="relative" ptsTypes="a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C 0.00486 0.0044 0.00903 0.01065 0.01406 0.01458 C 0.03003 0.02708 0.05885 0.04815 0.07656 0.05417 C 0.08368 0.06134 0.08837 0.0713 0.09688 0.075 C 0.10469 0.08333 0.11875 0.09884 0.12813 0.10208 C 0.13229 0.11042 0.13698 0.11435 0.14375 0.11875 C 0.14566 0.12269 0.15399 0.13472 0.15625 0.1375 C 0.15799 0.13958 0.16076 0.13981 0.1625 0.14167 C 0.17691 0.15741 0.17413 0.16481 0.19219 0.16875 C 0.19774 0.17384 0.2033 0.17361 0.20938 0.17708 C 0.21806 0.18194 0.22535 0.18981 0.23438 0.19375 C 0.2408 0.20231 0.24601 0.2044 0.25469 0.20833 C 0.25781 0.20972 0.26128 0.20995 0.26406 0.2125 C 0.26563 0.21389 0.26701 0.21574 0.26875 0.21667 C 0.2717 0.21852 0.27813 0.22083 0.27813 0.22083 C 0.28906 0.22014 0.30035 0.22269 0.31094 0.21875 C 0.31545 0.21713 0.32014 0.19676 0.32188 0.19167 C 0.32795 0.17361 0.33438 0.15069 0.34688 0.13958 C 0.3467 0.13843 0.34462 0.12685 0.34375 0.125 C 0.34253 0.12245 0.33906 0.11875 0.33906 0.11875 " pathEditMode="relative" ptsTypes="fffffffffffffffffff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C -0.00816 -0.00717 -0.01719 -0.00995 -0.02656 -0.0125 C -0.0474 -0.02639 -0.02309 -0.01203 -0.04844 -0.02083 C -0.05434 -0.02291 -0.05972 -0.02708 -0.06562 -0.02916 C -0.06806 -0.03009 -0.09601 -0.03333 -0.09687 -0.03333 C -0.13611 -0.04375 -0.17622 -0.04791 -0.21562 -0.05833 C -0.22326 -0.0787 -0.22483 -0.09444 -0.22812 -0.11666 C -0.22708 -0.13472 -0.22535 -0.1493 -0.22344 -0.16666 C -0.22361 -0.16828 -0.22431 -0.19629 -0.22656 -0.20416 C -0.22726 -0.20648 -0.22882 -0.20833 -0.22969 -0.21041 C -0.23194 -0.21597 -0.23455 -0.22129 -0.23594 -0.22708 C -0.23681 -0.23055 -0.23802 -0.23727 -0.24062 -0.23958 C -0.24427 -0.24282 -0.24913 -0.24328 -0.25312 -0.24583 C -0.26615 -0.24514 -0.27917 -0.24537 -0.29219 -0.24375 C -0.30642 -0.24189 -0.31458 -0.22615 -0.32656 -0.22083 C -0.3316 -0.2118 -0.33663 -0.20023 -0.34375 -0.19375 C -0.34878 -0.18356 -0.36128 -0.17592 -0.37031 -0.17291 C -0.39219 -0.1787 -0.39948 -0.19606 -0.40625 -0.22291 C -0.40729 -0.24791 -0.41094 -0.27291 -0.41094 -0.29791 " pathEditMode="relative" ptsTypes="ffffffffffffffffffA">
                                      <p:cBhvr>
                                        <p:cTn id="22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38576 -0.14699 " pathEditMode="relative" ptsTypes="AA">
                                      <p:cBhvr>
                                        <p:cTn id="26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500063" y="5786438"/>
            <a:ext cx="314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B0F0"/>
                </a:solidFill>
                <a:latin typeface="Calibri" pitchFamily="34" charset="0"/>
                <a:cs typeface="Aharoni" pitchFamily="2" charset="-79"/>
              </a:rPr>
              <a:t>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43500" y="714375"/>
            <a:ext cx="3000375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слуховое и зрительное сосредоточение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43500" y="1785938"/>
            <a:ext cx="3000375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фонематическое восприятие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143500" y="2714625"/>
            <a:ext cx="3000375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фонематический анализ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72063" y="3714750"/>
            <a:ext cx="3000375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слухоречевая память, зрительная память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143500" y="4643438"/>
            <a:ext cx="3000375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пространственные представления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43500" y="5500688"/>
            <a:ext cx="3000375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Правильная артикуляция звуков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625" y="2643188"/>
            <a:ext cx="3286125" cy="1928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50" name="TextBox 17"/>
          <p:cNvSpPr txBox="1">
            <a:spLocks noChangeArrowheads="1"/>
          </p:cNvSpPr>
          <p:nvPr/>
        </p:nvSpPr>
        <p:spPr bwMode="auto">
          <a:xfrm>
            <a:off x="571500" y="2786063"/>
            <a:ext cx="30003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Calibri" pitchFamily="34" charset="0"/>
                <a:cs typeface="Aharoni" pitchFamily="2" charset="-79"/>
              </a:rPr>
              <a:t>Чтение</a:t>
            </a:r>
            <a:r>
              <a:rPr lang="ru-RU" b="1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 – это воссоздание звуковой формы слова по его графической (буквенной) модели.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0" name="Прямая со стрелкой 19"/>
          <p:cNvCxnSpPr>
            <a:endCxn id="11" idx="1"/>
          </p:cNvCxnSpPr>
          <p:nvPr/>
        </p:nvCxnSpPr>
        <p:spPr>
          <a:xfrm rot="5400000" flipH="1" flipV="1">
            <a:off x="3267869" y="1553369"/>
            <a:ext cx="2393950" cy="1357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2" idx="1"/>
          </p:cNvCxnSpPr>
          <p:nvPr/>
        </p:nvCxnSpPr>
        <p:spPr>
          <a:xfrm flipV="1">
            <a:off x="3786188" y="2106613"/>
            <a:ext cx="1357312" cy="1322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3" idx="1"/>
          </p:cNvCxnSpPr>
          <p:nvPr/>
        </p:nvCxnSpPr>
        <p:spPr>
          <a:xfrm flipV="1">
            <a:off x="3786188" y="3035300"/>
            <a:ext cx="1357312" cy="393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4" idx="1"/>
          </p:cNvCxnSpPr>
          <p:nvPr/>
        </p:nvCxnSpPr>
        <p:spPr>
          <a:xfrm>
            <a:off x="3714750" y="3429000"/>
            <a:ext cx="1357313" cy="608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5" idx="1"/>
          </p:cNvCxnSpPr>
          <p:nvPr/>
        </p:nvCxnSpPr>
        <p:spPr>
          <a:xfrm rot="16200000" flipH="1">
            <a:off x="3696494" y="3518694"/>
            <a:ext cx="1536700" cy="1357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6" idx="1"/>
          </p:cNvCxnSpPr>
          <p:nvPr/>
        </p:nvCxnSpPr>
        <p:spPr>
          <a:xfrm rot="16200000" flipH="1">
            <a:off x="3267869" y="3947319"/>
            <a:ext cx="2393950" cy="1357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357188"/>
            <a:ext cx="8405812" cy="11477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находят гласные звуки в </a:t>
            </a:r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трехзвуковых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словах.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676" name="Group 41"/>
          <p:cNvGrpSpPr>
            <a:grpSpLocks/>
          </p:cNvGrpSpPr>
          <p:nvPr/>
        </p:nvGrpSpPr>
        <p:grpSpPr bwMode="auto">
          <a:xfrm>
            <a:off x="214313" y="2357438"/>
            <a:ext cx="8672512" cy="2286000"/>
            <a:chOff x="144" y="2688"/>
            <a:chExt cx="5328" cy="1008"/>
          </a:xfrm>
        </p:grpSpPr>
        <p:grpSp>
          <p:nvGrpSpPr>
            <p:cNvPr id="28677" name="Group 34"/>
            <p:cNvGrpSpPr>
              <a:grpSpLocks/>
            </p:cNvGrpSpPr>
            <p:nvPr/>
          </p:nvGrpSpPr>
          <p:grpSpPr bwMode="auto">
            <a:xfrm>
              <a:off x="144" y="2688"/>
              <a:ext cx="768" cy="1008"/>
              <a:chOff x="96" y="2688"/>
              <a:chExt cx="768" cy="1008"/>
            </a:xfrm>
          </p:grpSpPr>
          <p:sp>
            <p:nvSpPr>
              <p:cNvPr id="28702" name="Rectangle 17"/>
              <p:cNvSpPr>
                <a:spLocks noChangeArrowheads="1"/>
              </p:cNvSpPr>
              <p:nvPr/>
            </p:nvSpPr>
            <p:spPr bwMode="auto">
              <a:xfrm>
                <a:off x="96" y="2688"/>
                <a:ext cx="768" cy="10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pic>
            <p:nvPicPr>
              <p:cNvPr id="28703" name="Picture 10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144" y="2736"/>
                <a:ext cx="681" cy="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8678" name="Group 36"/>
            <p:cNvGrpSpPr>
              <a:grpSpLocks/>
            </p:cNvGrpSpPr>
            <p:nvPr/>
          </p:nvGrpSpPr>
          <p:grpSpPr bwMode="auto">
            <a:xfrm>
              <a:off x="1920" y="2688"/>
              <a:ext cx="768" cy="1008"/>
              <a:chOff x="1920" y="2688"/>
              <a:chExt cx="768" cy="1008"/>
            </a:xfrm>
          </p:grpSpPr>
          <p:sp>
            <p:nvSpPr>
              <p:cNvPr id="28700" name="Rectangle 19"/>
              <p:cNvSpPr>
                <a:spLocks noChangeArrowheads="1"/>
              </p:cNvSpPr>
              <p:nvPr/>
            </p:nvSpPr>
            <p:spPr bwMode="auto">
              <a:xfrm>
                <a:off x="1920" y="2688"/>
                <a:ext cx="768" cy="10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pic>
            <p:nvPicPr>
              <p:cNvPr id="28701" name="Picture 1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2016" y="2736"/>
                <a:ext cx="617" cy="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8679" name="Group 35"/>
            <p:cNvGrpSpPr>
              <a:grpSpLocks/>
            </p:cNvGrpSpPr>
            <p:nvPr/>
          </p:nvGrpSpPr>
          <p:grpSpPr bwMode="auto">
            <a:xfrm>
              <a:off x="960" y="2688"/>
              <a:ext cx="768" cy="1008"/>
              <a:chOff x="960" y="2688"/>
              <a:chExt cx="768" cy="1008"/>
            </a:xfrm>
          </p:grpSpPr>
          <p:sp>
            <p:nvSpPr>
              <p:cNvPr id="28695" name="Rectangle 18"/>
              <p:cNvSpPr>
                <a:spLocks noChangeArrowheads="1"/>
              </p:cNvSpPr>
              <p:nvPr/>
            </p:nvSpPr>
            <p:spPr bwMode="auto">
              <a:xfrm>
                <a:off x="960" y="2688"/>
                <a:ext cx="768" cy="10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pic>
            <p:nvPicPr>
              <p:cNvPr id="28696" name="Picture 1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56" y="2784"/>
                <a:ext cx="576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97" name="Rectangle 23"/>
              <p:cNvSpPr>
                <a:spLocks noChangeArrowheads="1"/>
              </p:cNvSpPr>
              <p:nvPr/>
            </p:nvSpPr>
            <p:spPr bwMode="auto">
              <a:xfrm>
                <a:off x="1104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8698" name="Rectangle 24"/>
              <p:cNvSpPr>
                <a:spLocks noChangeArrowheads="1"/>
              </p:cNvSpPr>
              <p:nvPr/>
            </p:nvSpPr>
            <p:spPr bwMode="auto">
              <a:xfrm>
                <a:off x="1248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8699" name="Rectangle 25"/>
              <p:cNvSpPr>
                <a:spLocks noChangeArrowheads="1"/>
              </p:cNvSpPr>
              <p:nvPr/>
            </p:nvSpPr>
            <p:spPr bwMode="auto">
              <a:xfrm>
                <a:off x="1392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28680" name="Group 38"/>
            <p:cNvGrpSpPr>
              <a:grpSpLocks/>
            </p:cNvGrpSpPr>
            <p:nvPr/>
          </p:nvGrpSpPr>
          <p:grpSpPr bwMode="auto">
            <a:xfrm>
              <a:off x="3792" y="2688"/>
              <a:ext cx="768" cy="1008"/>
              <a:chOff x="3792" y="2688"/>
              <a:chExt cx="768" cy="1008"/>
            </a:xfrm>
          </p:grpSpPr>
          <p:sp>
            <p:nvSpPr>
              <p:cNvPr id="28693" name="Rectangle 21"/>
              <p:cNvSpPr>
                <a:spLocks noChangeArrowheads="1"/>
              </p:cNvSpPr>
              <p:nvPr/>
            </p:nvSpPr>
            <p:spPr bwMode="auto">
              <a:xfrm>
                <a:off x="3792" y="2688"/>
                <a:ext cx="768" cy="10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pic>
            <p:nvPicPr>
              <p:cNvPr id="28694" name="Picture 14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3829" y="2784"/>
                <a:ext cx="701" cy="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8681" name="Group 40"/>
            <p:cNvGrpSpPr>
              <a:grpSpLocks/>
            </p:cNvGrpSpPr>
            <p:nvPr/>
          </p:nvGrpSpPr>
          <p:grpSpPr bwMode="auto">
            <a:xfrm>
              <a:off x="4704" y="2688"/>
              <a:ext cx="768" cy="1008"/>
              <a:chOff x="4704" y="2688"/>
              <a:chExt cx="768" cy="1008"/>
            </a:xfrm>
          </p:grpSpPr>
          <p:sp>
            <p:nvSpPr>
              <p:cNvPr id="28688" name="Rectangle 22"/>
              <p:cNvSpPr>
                <a:spLocks noChangeArrowheads="1"/>
              </p:cNvSpPr>
              <p:nvPr/>
            </p:nvSpPr>
            <p:spPr bwMode="auto">
              <a:xfrm>
                <a:off x="4704" y="2688"/>
                <a:ext cx="768" cy="10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pic>
            <p:nvPicPr>
              <p:cNvPr id="28689" name="Picture 15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4800" y="2736"/>
                <a:ext cx="61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90" name="Rectangle 26"/>
              <p:cNvSpPr>
                <a:spLocks noChangeArrowheads="1"/>
              </p:cNvSpPr>
              <p:nvPr/>
            </p:nvSpPr>
            <p:spPr bwMode="auto">
              <a:xfrm>
                <a:off x="5136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8691" name="Rectangle 27"/>
              <p:cNvSpPr>
                <a:spLocks noChangeArrowheads="1"/>
              </p:cNvSpPr>
              <p:nvPr/>
            </p:nvSpPr>
            <p:spPr bwMode="auto">
              <a:xfrm>
                <a:off x="4992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8692" name="Rectangle 28"/>
              <p:cNvSpPr>
                <a:spLocks noChangeArrowheads="1"/>
              </p:cNvSpPr>
              <p:nvPr/>
            </p:nvSpPr>
            <p:spPr bwMode="auto">
              <a:xfrm>
                <a:off x="4848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28682" name="Group 37"/>
            <p:cNvGrpSpPr>
              <a:grpSpLocks/>
            </p:cNvGrpSpPr>
            <p:nvPr/>
          </p:nvGrpSpPr>
          <p:grpSpPr bwMode="auto">
            <a:xfrm>
              <a:off x="2832" y="2688"/>
              <a:ext cx="768" cy="1008"/>
              <a:chOff x="2832" y="2688"/>
              <a:chExt cx="768" cy="1008"/>
            </a:xfrm>
          </p:grpSpPr>
          <p:sp>
            <p:nvSpPr>
              <p:cNvPr id="28683" name="Rectangle 20"/>
              <p:cNvSpPr>
                <a:spLocks noChangeArrowheads="1"/>
              </p:cNvSpPr>
              <p:nvPr/>
            </p:nvSpPr>
            <p:spPr bwMode="auto">
              <a:xfrm>
                <a:off x="2832" y="2688"/>
                <a:ext cx="768" cy="10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pic>
            <p:nvPicPr>
              <p:cNvPr id="28684" name="Picture 13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2880" y="2736"/>
                <a:ext cx="66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85" name="Rectangle 29"/>
              <p:cNvSpPr>
                <a:spLocks noChangeArrowheads="1"/>
              </p:cNvSpPr>
              <p:nvPr/>
            </p:nvSpPr>
            <p:spPr bwMode="auto">
              <a:xfrm>
                <a:off x="3024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8686" name="Rectangle 30"/>
              <p:cNvSpPr>
                <a:spLocks noChangeArrowheads="1"/>
              </p:cNvSpPr>
              <p:nvPr/>
            </p:nvSpPr>
            <p:spPr bwMode="auto">
              <a:xfrm>
                <a:off x="3168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8687" name="Rectangle 31"/>
              <p:cNvSpPr>
                <a:spLocks noChangeArrowheads="1"/>
              </p:cNvSpPr>
              <p:nvPr/>
            </p:nvSpPr>
            <p:spPr bwMode="auto">
              <a:xfrm>
                <a:off x="3312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ru-RU" sz="4800" b="1" smtClean="0">
                <a:solidFill>
                  <a:srgbClr val="FF0000"/>
                </a:solidFill>
              </a:rPr>
              <a:t>Введение понятия «согласный звук»</a:t>
            </a:r>
          </a:p>
          <a:p>
            <a:pPr eaLnBrk="1" hangingPunct="1"/>
            <a:endParaRPr lang="ru-RU" smtClean="0"/>
          </a:p>
        </p:txBody>
      </p:sp>
      <p:sp>
        <p:nvSpPr>
          <p:cNvPr id="2969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</a:rPr>
              <a:t>2 этап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571500"/>
            <a:ext cx="8153400" cy="9286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Звуки, при образовании которых воздух не проходит свободно, встречает препятствия, называются согласными.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0723" name="Прямоугольник 4"/>
          <p:cNvSpPr>
            <a:spLocks noChangeArrowheads="1"/>
          </p:cNvSpPr>
          <p:nvPr/>
        </p:nvSpPr>
        <p:spPr bwMode="auto">
          <a:xfrm>
            <a:off x="285750" y="2143125"/>
            <a:ext cx="8429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i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Твердый согласный звук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обозначается синей фишкой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724" name="Прямоугольник 5"/>
          <p:cNvSpPr>
            <a:spLocks noChangeArrowheads="1"/>
          </p:cNvSpPr>
          <p:nvPr/>
        </p:nvSpPr>
        <p:spPr bwMode="auto">
          <a:xfrm>
            <a:off x="214313" y="3857625"/>
            <a:ext cx="8572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Мягкий согласный звук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обозначается зеленой фишкой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</a:rPr>
              <a:t>Знакомство с буквами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arologiay.ru/wp-content/uploads/2011/03/1273118553_screenhunter_01-may.-06-07.5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001056" cy="640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cs21.babysfera.ru/9/c/2/4/1603414.9716457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527096" cy="6429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1" descr="Слайд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 и обведи все буквы Э»</a:t>
            </a:r>
            <a:endParaRPr lang="ru-RU" b="1" smtClean="0">
              <a:solidFill>
                <a:srgbClr val="FF0000"/>
              </a:solidFill>
            </a:endParaRPr>
          </a:p>
        </p:txBody>
      </p:sp>
      <p:pic>
        <p:nvPicPr>
          <p:cNvPr id="35843" name="Picture 2" descr="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0"/>
            <a:ext cx="9144000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</a:rPr>
              <a:t>Допиши букву</a:t>
            </a:r>
          </a:p>
        </p:txBody>
      </p:sp>
      <p:pic>
        <p:nvPicPr>
          <p:cNvPr id="36867" name="Picture 2" descr="http://biogr.znate.ru/pars_docs/refs/1/374/374_html_66103b9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071688"/>
            <a:ext cx="8143875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</a:rPr>
              <a:t>Игры со слогами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7250" y="3929063"/>
            <a:ext cx="1928813" cy="19288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00063" y="2071688"/>
            <a:ext cx="2714625" cy="1857375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4938" y="4000500"/>
            <a:ext cx="1928812" cy="19288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786313" y="2214563"/>
            <a:ext cx="2714625" cy="1857375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500" y="5786438"/>
            <a:ext cx="2214563" cy="1428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https://encrypted-tbn3.gstatic.com/images?q=tbn:ANd9GcTcHcDiKnBH9mXMqJUhkjVt8S_64FpDaMFiZBZssbAU4HcvTmf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204864"/>
            <a:ext cx="3071802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Норма развития речи детей 5-6 лет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2"/>
          </p:nvPr>
        </p:nvSpPr>
        <p:spPr>
          <a:xfrm>
            <a:off x="357188" y="1752600"/>
            <a:ext cx="6000750" cy="4748213"/>
          </a:xfrm>
        </p:spPr>
        <p:txBody>
          <a:bodyPr anchor="ctr">
            <a:normAutofit fontScale="85000" lnSpcReduction="20000"/>
          </a:bodyPr>
          <a:lstStyle/>
          <a:p>
            <a:pPr algn="just" eaLnBrk="1" fontAlgn="auto" hangingPunct="1">
              <a:buFontTx/>
              <a:buChar char="-"/>
              <a:defRPr/>
            </a:pPr>
            <a:r>
              <a:rPr lang="ru-RU" sz="1900" b="1" dirty="0" smtClean="0">
                <a:solidFill>
                  <a:schemeClr val="tx1"/>
                </a:solidFill>
              </a:rPr>
              <a:t>- качественный скачок в овладении связной речью: дети способны составить рассказ по картинке, пересказать текст в нужной временной и логической последовательности. </a:t>
            </a:r>
          </a:p>
          <a:p>
            <a:pPr algn="just" eaLnBrk="1" fontAlgn="auto" hangingPunct="1">
              <a:buFontTx/>
              <a:buChar char="-"/>
              <a:defRPr/>
            </a:pPr>
            <a:r>
              <a:rPr lang="ru-RU" sz="1900" b="1" dirty="0" smtClean="0">
                <a:solidFill>
                  <a:schemeClr val="tx1"/>
                </a:solidFill>
              </a:rPr>
              <a:t> - начинает формироваться внутренняя речь – свернутая, сокращенная форма речи, с помощью которой происходит </a:t>
            </a:r>
            <a:r>
              <a:rPr lang="ru-RU" sz="1900" b="1" dirty="0" smtClean="0">
                <a:solidFill>
                  <a:schemeClr val="tx1"/>
                </a:solidFill>
                <a:cs typeface="Aharoni" pitchFamily="2" charset="-79"/>
              </a:rPr>
              <a:t>планирование</a:t>
            </a:r>
            <a:r>
              <a:rPr lang="ru-RU" sz="1900" b="1" dirty="0" smtClean="0">
                <a:solidFill>
                  <a:schemeClr val="tx1"/>
                </a:solidFill>
              </a:rPr>
              <a:t> предстоящей деятельности.</a:t>
            </a:r>
          </a:p>
          <a:p>
            <a:pPr algn="just" eaLnBrk="1" fontAlgn="auto" hangingPunct="1">
              <a:buFontTx/>
              <a:buChar char="-"/>
              <a:defRPr/>
            </a:pPr>
            <a:r>
              <a:rPr lang="ru-RU" sz="1900" b="1" dirty="0" smtClean="0">
                <a:solidFill>
                  <a:schemeClr val="tx1"/>
                </a:solidFill>
              </a:rPr>
              <a:t>- значительно обогатился словарный запас, дети пользуются словами второй и третьей степени обобщения.</a:t>
            </a:r>
          </a:p>
          <a:p>
            <a:pPr algn="just" eaLnBrk="1" fontAlgn="auto" hangingPunct="1">
              <a:buFontTx/>
              <a:buChar char="-"/>
              <a:defRPr/>
            </a:pPr>
            <a:r>
              <a:rPr lang="ru-RU" sz="1900" b="1" dirty="0" smtClean="0">
                <a:solidFill>
                  <a:schemeClr val="tx1"/>
                </a:solidFill>
              </a:rPr>
              <a:t>- грубых </a:t>
            </a:r>
            <a:r>
              <a:rPr lang="ru-RU" sz="1900" b="1" dirty="0" err="1" smtClean="0">
                <a:solidFill>
                  <a:schemeClr val="tx1"/>
                </a:solidFill>
              </a:rPr>
              <a:t>аграмматизмов</a:t>
            </a:r>
            <a:r>
              <a:rPr lang="ru-RU" sz="1900" b="1" dirty="0" smtClean="0">
                <a:solidFill>
                  <a:schemeClr val="tx1"/>
                </a:solidFill>
              </a:rPr>
              <a:t> в речи нет, ребенок уже не скажет «Мы вчера пойдем в парк» или «папа пришла с работы».</a:t>
            </a:r>
          </a:p>
          <a:p>
            <a:pPr algn="just" eaLnBrk="1" fontAlgn="auto" hangingPunct="1">
              <a:buFontTx/>
              <a:buChar char="-"/>
              <a:defRPr/>
            </a:pPr>
            <a:r>
              <a:rPr lang="ru-RU" sz="1900" b="1" dirty="0" smtClean="0">
                <a:solidFill>
                  <a:schemeClr val="tx1"/>
                </a:solidFill>
              </a:rPr>
              <a:t>- звукопроизношение полностью нормализовалось</a:t>
            </a:r>
          </a:p>
          <a:p>
            <a:pPr algn="just" eaLnBrk="1" fontAlgn="auto" hangingPunct="1">
              <a:buFontTx/>
              <a:buChar char="-"/>
              <a:defRPr/>
            </a:pPr>
            <a:r>
              <a:rPr lang="ru-RU" sz="1900" b="1" dirty="0" smtClean="0">
                <a:solidFill>
                  <a:schemeClr val="tx1"/>
                </a:solidFill>
              </a:rPr>
              <a:t>-  появляется способность к выделению первого звука из слова, то есть формируются навыки звукового анализа слов.</a:t>
            </a:r>
          </a:p>
          <a:p>
            <a:pPr algn="just" eaLnBrk="1" fontAlgn="auto" hangingPunct="1">
              <a:buFontTx/>
              <a:buChar char="-"/>
              <a:defRPr/>
            </a:pPr>
            <a:r>
              <a:rPr lang="ru-RU" sz="1900" b="1" dirty="0" smtClean="0">
                <a:solidFill>
                  <a:schemeClr val="tx1"/>
                </a:solidFill>
              </a:rPr>
              <a:t>- дети способны менять произвольно громкость голоса, умеют воспроизводить различные интонации.</a:t>
            </a:r>
          </a:p>
          <a:p>
            <a:pPr algn="just" eaLnBrk="1" fontAlgn="auto" hangingPunct="1">
              <a:buFont typeface="Wingdings"/>
              <a:buNone/>
              <a:defRPr/>
            </a:pP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1"/>
          </p:nvPr>
        </p:nvSpPr>
        <p:spPr>
          <a:xfrm flipH="1">
            <a:off x="8834438" y="1071563"/>
            <a:ext cx="46037" cy="71437"/>
          </a:xfrm>
        </p:spPr>
        <p:txBody>
          <a:bodyPr>
            <a:normAutofit fontScale="25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0" y="3929063"/>
            <a:ext cx="1928813" cy="19288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500063" y="2071688"/>
            <a:ext cx="2714625" cy="1857375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750" y="1143000"/>
            <a:ext cx="1014413" cy="857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6929438" y="0"/>
            <a:ext cx="1428750" cy="114300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215188" y="3571875"/>
            <a:ext cx="1014412" cy="857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tx1"/>
                </a:solidFill>
              </a:rPr>
              <a:t>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58063" y="5786438"/>
            <a:ext cx="1014412" cy="857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6313" y="1285875"/>
            <a:ext cx="1014412" cy="857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tx1"/>
                </a:solidFill>
              </a:rPr>
              <a:t>Ы</a:t>
            </a: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4643438" y="142875"/>
            <a:ext cx="1428750" cy="114300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7215188" y="4643438"/>
            <a:ext cx="1428750" cy="114300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7000875" y="2428875"/>
            <a:ext cx="1428750" cy="114300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86063" y="5857875"/>
            <a:ext cx="4429125" cy="1428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500" y="4929188"/>
            <a:ext cx="46038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7" name="Прямая соединительная линия 16"/>
          <p:cNvCxnSpPr>
            <a:stCxn id="13" idx="0"/>
            <a:endCxn id="6" idx="1"/>
          </p:cNvCxnSpPr>
          <p:nvPr/>
        </p:nvCxnSpPr>
        <p:spPr>
          <a:xfrm rot="5400000" flipH="1" flipV="1">
            <a:off x="4583113" y="2297112"/>
            <a:ext cx="928688" cy="433546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3" idx="0"/>
          </p:cNvCxnSpPr>
          <p:nvPr/>
        </p:nvCxnSpPr>
        <p:spPr>
          <a:xfrm rot="5400000" flipH="1" flipV="1">
            <a:off x="3547269" y="1332706"/>
            <a:ext cx="2928938" cy="426402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3" idx="0"/>
            <a:endCxn id="8" idx="2"/>
          </p:cNvCxnSpPr>
          <p:nvPr/>
        </p:nvCxnSpPr>
        <p:spPr>
          <a:xfrm rot="5400000" flipH="1" flipV="1">
            <a:off x="2693987" y="2328863"/>
            <a:ext cx="2786063" cy="2414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</a:rPr>
              <a:t>Найди пару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625" y="1571625"/>
            <a:ext cx="1500188" cy="857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625" y="2571750"/>
            <a:ext cx="1500188" cy="8572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625" y="3571875"/>
            <a:ext cx="1500188" cy="8572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>
                <a:solidFill>
                  <a:srgbClr val="FFFFFF"/>
                </a:solidFill>
                <a:cs typeface="Arial" charset="0"/>
              </a:rPr>
              <a:t>ПЛА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625" y="4643438"/>
            <a:ext cx="1500188" cy="85725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>
                <a:solidFill>
                  <a:srgbClr val="FFFFFF"/>
                </a:solidFill>
                <a:cs typeface="Arial" charset="0"/>
              </a:rPr>
              <a:t>БЕЛ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625" y="5715000"/>
            <a:ext cx="1500188" cy="8572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/>
              <a:t>МА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58063" y="4500563"/>
            <a:ext cx="1500187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/>
              <a:t>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29500" y="2214563"/>
            <a:ext cx="1500188" cy="8572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>
                <a:solidFill>
                  <a:srgbClr val="FFFFFF"/>
                </a:solidFill>
                <a:cs typeface="Arial" charset="0"/>
              </a:rPr>
              <a:t>ТОК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00688" y="1714500"/>
            <a:ext cx="1500187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57750" y="4643438"/>
            <a:ext cx="1500188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/>
              <a:t>ШИ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43625" y="3286125"/>
            <a:ext cx="1500188" cy="857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/>
              <a:t>ША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43625" y="5786438"/>
            <a:ext cx="1500188" cy="8572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ЧА</a:t>
            </a:r>
          </a:p>
        </p:txBody>
      </p:sp>
      <p:pic>
        <p:nvPicPr>
          <p:cNvPr id="2" name="Picture 2" descr="http://startnewlife.ru/wp-content/uploads/2012/09/smai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063" y="2060575"/>
            <a:ext cx="3357562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0.37795 -0.24144 " pathEditMode="relative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38593 -0.47245 " pathEditMode="relative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-0.51962 0.19954 " pathEditMode="relative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32 0.00185 L -0.5993 0.02269 " pathEditMode="relative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8.14815E-6 L -0.25191 0.147 " pathEditMode="relative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07 -0.00139 L -0.19132 0.58657 " pathEditMode="relative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</a:rPr>
              <a:t>Составь предложение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50" y="2714625"/>
            <a:ext cx="2500313" cy="6429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tx1"/>
                </a:solidFill>
              </a:rPr>
              <a:t>Маша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4688" y="2714625"/>
            <a:ext cx="2500312" cy="6429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tx1"/>
                </a:solidFill>
              </a:rPr>
              <a:t>кашу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00750" y="2643188"/>
            <a:ext cx="2500313" cy="6429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tx1"/>
                </a:solidFill>
              </a:rPr>
              <a:t>ест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4438" y="4214813"/>
            <a:ext cx="785812" cy="642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1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43375" y="4214813"/>
            <a:ext cx="785813" cy="642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3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29438" y="4214813"/>
            <a:ext cx="785812" cy="642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http://images.myshared.ru/273053/slide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rgbClr val="FF0000"/>
                </a:solidFill>
              </a:rPr>
              <a:t>Основная задача  обучения чтению</a:t>
            </a:r>
            <a:endParaRPr lang="ru-RU" sz="3600" smtClean="0"/>
          </a:p>
        </p:txBody>
      </p:sp>
      <p:sp>
        <p:nvSpPr>
          <p:cNvPr id="12291" name="Содержимое 4"/>
          <p:cNvSpPr>
            <a:spLocks noGrp="1"/>
          </p:cNvSpPr>
          <p:nvPr>
            <p:ph sz="quarter" idx="1"/>
          </p:nvPr>
        </p:nvSpPr>
        <p:spPr>
          <a:xfrm>
            <a:off x="2571750" y="2286000"/>
            <a:ext cx="6194425" cy="3810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200" smtClean="0"/>
              <a:t>     Формирование у дошкольников общей ориентировки  в звуковой системе языка, обучение их звуковому анализу слова.</a:t>
            </a:r>
          </a:p>
          <a:p>
            <a:pPr algn="ctr" eaLnBrk="1" hangingPunct="1"/>
            <a:endParaRPr lang="ru-RU" smtClean="0"/>
          </a:p>
        </p:txBody>
      </p:sp>
      <p:pic>
        <p:nvPicPr>
          <p:cNvPr id="6" name="Рисунок 3" descr="i25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500313"/>
            <a:ext cx="25495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Подготовительный этап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315" name="Текст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z="32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4438" y="1643063"/>
            <a:ext cx="7215187" cy="85725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фонематического слуха</a:t>
            </a:r>
            <a:endParaRPr lang="ru-RU" sz="32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5813" y="3929063"/>
            <a:ext cx="3643312" cy="15001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1357313" y="3857625"/>
            <a:ext cx="24288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Узнавание и различение неречевых звуков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2063" y="3929063"/>
            <a:ext cx="3643312" cy="15001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Узнавание и различение речевых звуков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2214563" y="2500313"/>
            <a:ext cx="928687" cy="1357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572250" y="2500313"/>
            <a:ext cx="928688" cy="1357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фонематического восприятия</a:t>
            </a:r>
            <a:endParaRPr lang="ru-RU" sz="3200" b="1" smtClean="0">
              <a:solidFill>
                <a:srgbClr val="FF0000"/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способность слышать есть данный звук в слове или нет;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способность различать слова, в которые входят одни и те же фонемы, расположенные в разной последовательности;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способность различать близко звучащие, но разные по значению слова.</a:t>
            </a:r>
          </a:p>
          <a:p>
            <a:pPr eaLnBrk="1" hangingPunct="1"/>
            <a:endParaRPr lang="ru-RU" smtClean="0"/>
          </a:p>
        </p:txBody>
      </p:sp>
      <p:sp>
        <p:nvSpPr>
          <p:cNvPr id="14340" name="Содержимое 3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4133850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способность различать близко звучащие, но разные по значению слова;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умение определить линейную последовательность звуков в слове;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умение определить количество звуков в слове.</a:t>
            </a:r>
          </a:p>
          <a:p>
            <a:pPr eaLnBrk="1" hangingPunct="1"/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800" smtClean="0"/>
          </a:p>
        </p:txBody>
      </p:sp>
      <p:sp>
        <p:nvSpPr>
          <p:cNvPr id="14341" name="Текст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ФОНЕМАТИЧЕСКИЙ СЛУХ</a:t>
            </a:r>
            <a:endParaRPr lang="ru-RU" smtClean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ФОНЕМАТИЧЕСКОЕ ВОСПРИЯТИЕ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</a:rPr>
              <a:t>«Три слова»</a:t>
            </a: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714375" y="1571625"/>
            <a:ext cx="8072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latin typeface="Calibri" pitchFamily="34" charset="0"/>
              </a:rPr>
              <a:t>Назови звук, которая есть в названии предметов группы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50" y="2428875"/>
            <a:ext cx="2714625" cy="414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43625" y="2428875"/>
            <a:ext cx="2786063" cy="414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43250" y="2428875"/>
            <a:ext cx="2786063" cy="414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7" name="Picture 2" descr="http://www.fotosnova.ru/gallery/art/pic/pavelmoscow_DSC009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313" y="3929063"/>
            <a:ext cx="15716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4" descr="http://demiart.ru/forum/uploads8/post-1517396-13242302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2500313"/>
            <a:ext cx="1571625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6" descr="http://www.fotosnova.ru/gallery/art/pic/gallery_pavelmoscow_DSC008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5286375"/>
            <a:ext cx="171926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8" descr="http://findfood.ru/attaches/product/ovoshi/pomido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857625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0" descr="https://encrypted-tbn1.gstatic.com/images?q=tbn:ANd9GcT9Gq1RzIelb8zyMjcpuCWP52s7tqOs7OjDUnEkDOIQcTx0zt_yt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875" y="264318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 descr="http://img0.liveinternet.ru/images/attach/c/1/62/304/62304821_1280884723_koster_2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14688" y="5000625"/>
            <a:ext cx="188436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4" descr="http://www.fotosnova.ru/gallery/art/pic/pavelmoscow_DSC0082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286500" y="2643188"/>
            <a:ext cx="14065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6" descr="http://t3.gstatic.com/images?q=tbn:ANd9GcQRnORyCwlA30aJVZIbGMIHpQLHLDzIPdKchitibGw3zpCM3P9Dsw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429375" y="3857625"/>
            <a:ext cx="25193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20" descr="http://goodimg.ru/img/kartinki-myilo2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421438" y="5286375"/>
            <a:ext cx="188436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«Какое слово хотел написать художник»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www.fotosnova.ru/gallery/art/pic/pavelmoscow_DSC010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3" y="2071688"/>
            <a:ext cx="2071687" cy="2284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388" name="AutoShape 4" descr="data:image/jpeg;base64,/9j/4AAQSkZJRgABAQAAAQABAAD/2wCEAAkGBxQTEhUUExQWFhQVFxcYFxcXFRwXGBcYFxQcFxcXFxcYHCggGBwlHRcUITEhJSkrLi4uFx8zODMsNygtLisBCgoKDg0OGxAQGywkICQsLC0sNCwsLC8sLCwsLC0sLy4sNCwsLCwsLCwsLCwsLCwsLCwsLCwsLCwsLCwvLCwsLP/AABEIAMUBAAMBIgACEQEDEQH/xAAcAAABBQEBAQAAAAAAAAAAAAAFAAIDBAYHAQj/xABMEAACAQMBBQQHBAUIBwkBAAABAgMABBEhBQYSMUETUXGBByIyQmGRoRRSscFicoKSsiMzQ1PR0uHwFSQ0Y6LC8RdEc4OEk6Sz0xb/xAAaAQACAwEBAAAAAAAAAAAAAAAAAwECBAUG/8QANBEAAgECBAIHCAICAwAAAAAAAAECAxEEBRIhMVETQWGBkaGxFSIyccHR4fAUQiPxBjNS/9oADAMBAAIRAxEAPwDuNeE17TZDQBXuGoNdkGic70GvKvBCajKUzAVXlapZarTZ6VqgjHOQx3OK8BphzTkp9thFx4apVzTVSrKLS5SRKVzxRTc1YVKsR2xPSk6hyg2DWJpGihtfhTXtKOkRZ0mCwa8LE1Ynt+E1EwpiaYppoi4jUqNmmYpwNSyIslqSNqagqVBS2NRNG5qcE1UBr3tTS2i6kPllqEymnnWomWpSREmx3a61LHLVUGvQas4kKQVt5aIwS0DgmonbOKTJGinILo2adUMRqalmgVKlSoAVNkGlOpr0ACbltaGSa0Wv16igkr02BmqbEMwFU2bpVmVqpyLrWmC5mOfYeMtepSFSIKY2USLEK1aSOoIqtw61mkzRCJNaQ5OKKiHAqCyiwc0UVRSJM1042RTSDPSnSWgxVwnFU7mfoKgu0kC9oRihkkNHRalqo3MZGmKZGVjNOF9wT2VPRKs9nmmSRFabquZ9FhAUiaZ2leE0WJ1EoNehKjSr1omtVexeKuQrEacbcmjsNuD0qwsCjpS9Y9UTJPHjnUZGK0d/aA8hQSeEirxncVOnpK6nWiFrJQ8CrMBqZFYOzDtpPRAUFgailu+RSGjZFk1KlSqC4q8avaa9AA+6oNdR0Rv5MUJkc02CMtVoozDWq7E5q5IgNRCGtcZJIxSTuRhc1YhhqWCGisNqDSp1B1OncpRwmrlvBVyCzxV6KCkOZqjTGW8dWlFeKtOpY8jlTNQi2q1SoIsNRMUya3Dc6U1wijLMqj4sB+NDbneiyj9u7t18ZkH50E2PHssNUtxaZXlQe49IWzF53cZ/VDN/Cpqi/pU2afZkkf8AVgk/NRU3KaEEJtnGvPselB5fSLbn2Le9f9W2OvzNVm37J9nZ1+fGED8zVul7RToo0SQ61egWsYd+G5nZt95RZqaH0iwL/OWt7F38dvp9Goc0yY02joEFWKxlh6StmscfaOA90kbpjzK4+taiw2nDMMwyxyDvRww/4TVB6J5lyKFXsNGTVO4izUplZK6ALwUlSi4gqOS17qvrEdGQRVftnqrw1LE1VYyOwTBr2oYXqaqjRVDcnAqaq90aCGBbo5qhKlEbtaHMadEyVCsRT4UNXra2DVeSwFWdQpGi3uQWtrmi9tbgVld5d9LWwHCx7WfkIYyC+Ty4/uDx17gaCRbc21eL/JQw2MZ/pJcl8fohgSevOMZ01FZ51Et2zZCnY6bI6qMsQoHMk4A8zWa2n6QtnQZ47pGI6R5k+qAgVlhuAkpD395cXbfd4uCPwAySB+qV8KO7O2LZW+DDbQoQMBivE+P13y31rBUzLDw4yNEaE31FEelAS6Wdhd3GeTcHCh/aHFjzqNtv7bl/m7KCAdDNIGPyVwfpWhm2sO+qUu2R0rBUz2mvhVzRDA1JdQHk2ZtuX+c2hDD8IY8/UoD9agbcSeT/AGjal2/wRig+RZhRaTbjdKpzbdbq1Z5ZzVl8MX5GiOWy6yrH6L7HnIZpD3vJqf3QKvwbmbMjH+zocfeLP/ExoNd7zKvtSgftUHud9YxyYt4VRYjH1fgXr+CzwlGHxzRvobSxj9i2hXwiQflV1NqxLoqgeAx+FcjffMt7K/n+FG9iXckq8RbGq5zzALAHGfHuolQzC12/Jfko3hF1s31/vPDBGZJWCqOWmSx6BQNSa5dvH6TbiVisIESdCdX8+g8Nazu+e2DPcNgkxx5VPAaFvEn6AUGit845kn3VHE3y6V2MDh6kKSdd3l6dhhqyi5e7wNnu1tR7qaOKa6ufXbhPDMYwP5Nm04MdVHzroKbrQLymufO6n/8A0rkexnkt5UkSP1kYkF2HVSvLH6RrQzb13re/GvgGP4Yp1elXbXRNJdtysJQXxG1ut0LdxhpJT8Wld/4yaA3Po3jDccFw8bjkwwMeBUKR5Ggke3748pwP2D+ZonYX20D/AN5TB741HLXGWRvw6UhUccv7R8GX10OTJ5d49qbMx2s0d1ETgdp7fk3P5lq126/pFgvCEx2cp/o2OCf1Dyb8fhXP95PtM8YSVY5MEkMsqg8saL2SD61gp4mjbkykHwII6gj8RW2iqqj/AJbX7OAqTi37p9Vo+RyI8a9xXPvRRvu10ptrhszoMox5yIOef0hp5Y+NdBlppRlObnSQ09lzXqJVhZYgNW6q261aqoxCqG5GlTVDKaCWCZzUAgzV24hqOJaumIa3EkfCNaw+2N4p752gsn7G2UlZbvq56rB/eHzGmbe/t80jJZxsVMoLTMOaQA4YA9GY+qP2qC3G1re3AhDBQi6IoyQOnqjXXU1wsZmNW/R0VdvsvZc/su99R0sLhYP3puyINxLCK2EkxHFK0kgVnwWVFcqNfvNgkmtRLthjWDk3nSMEJExGSQXIjHrHJ568yenWqD70XEhPBwqP93G0p+fLPlXPq4DFYmblK9nzf0RujWwtGKS3Z0KTaLd9DrrbiJ7cijxIrCy9vJ7ZmI/TcRr+6uv0qsbIKCSyA46KWJPTU4p9LIF/b98fsUlmkF8EUa2feyHoWbwB/Hl9aHT73P7kXmSPyzQx4owMAu/yUf8ACM/WlFbM2AkYzyGfWP1rqUskpLqv+9xlnmtR8HYjudu3L5wfJRk/nQ6YXD+0zeZx9NKLTRsF4Q3rcTcWOmDw4+lQQ7OlY+qrMT8DXSpZfGK2SRjqYuUuLYNj2WxOp/OrlnsldC2dRnGB3fHNaOPYlxEjMIssFZiTyQBcnzxRbZm5U7BePQYH4U/oILixDqt8ALYWcS49TPiSfpy+lGNp3whg4VADPyUADRdSxxyA01+Ioptmwi2fbmaUF9QqhcZLHx7tT5ViNpbaMimVogEdVjHrElQvGeWMalhnX3RVJSglaKJipN3Zl7K1aaQIObHn0A6k+Fb2CzhiURwjJ6sR6zHvJ/KpvRLsmNo7iaQDOVjTONABxOR45X92tK9ikbgKPaNLhG5apKxmo9hSPyU/KrcO6Tk6mt3bkaCqm0N4be2bEjAnupgtbmE29NDYsEZDLKQCVB4VUHOCzYOpwdAOlD598m9Q/ZVVFPFqxOfVK49kd+fKtBvVc2d8wZJEjkOAxccatgHB9VlKtrzyQe7rUFh6PuPHFclweQijAP7zs34UpqQ68UWdgXMV4hPZhWXhJAJxhieHwPqnTw76kvt0Um93Xv6Dxo/szY0FmvCo65IB4mZu93PM/hRORmkGgCL8h/jTVwsIfG6OHdjJsy+jc6dm4cHoyZww81yK+jbScSDlg4BIznRhlWB6g9/wPdXH/S1Yr2MMgOSrFCcaYIz+VV9hb7z9tCVf2Yo4yhA4XCAYB0z1fXPNvKktWZoi7o7UYKcsde2F2ssayLyYZFWMVAWGouKdSpUEiqKValpEUAUsV52VWTFSKaVDexFjmUaCW4uJW145eyX4JB6mP3+1PnQO2sUuJiPX4WJIVW4Rw5wns4PsBevfRCS57O27Xuiebzbik/E1U2Nfx2jZb3VVfkoFcDKvexNScudl3beljfi/dpQiuXqHLXdC3TXsUz3kcRH7TZNWrHZi9kpKgcXr47uL1gPIEDyoDtL0irwOqrqVYAnoSCBQraO+pkACDhAAGB8BivTKSuctxZtJNhIw5A5oJtfduPCDGC8qL9eI/RTQfd7fdklCyZ4TWx3k2vCq28mhHbBsfDsZB+JFXc2inRgSTc9BqDU0GzuwUtgM2MA8+EdT41QvN52lyVHCi/5FZyXeeVWIOcGrqSfFhpZpN0dmLIqZ+6pJPXIya6PZWESYCqC3f3VzXcvbapGnH8FQd5AxnwrQbT3vWL1EBZz7R+PdVaknLZMmKtxL++O8EUdvPEo1aKRc/EqRRPZW30mGExnHLrXLttStMkjsMeqx+lCNjbWlt5gwPI1VwjYunc2/pnvCbeBO+Ti+SkfnXOS3Fagfpfka1XpK28Ly1gcDDJJhsfFTWKhuh2IT3uIafDUH8azsYhqbRkjLIrlVDNoOWc1qdzd4zxgTk8I5H4/lWQvY8SEHvP8AEas28oHq4/xq0OISV0d3tnVhxIwIPKuJb4GT7ZIHzkHQfDGa3W5sjIB2zEJ7vUn4f5+PdWc9IcryXfqJwooCggakkBiS3XmtMlcXBWZS2daxLh5pCD0jQ6nxPIV0ncnbBm7SFVwihGGDovFxAqW6+yGx+l3YrjpsmB1U4o5sm9uEHDF6ndgaZPUj3sc9e6raZNA7HY7za9pC/ZHikmwCY442mZQeRZUB4R8WxUUd4kuSvGSOasjIy55ZRgCOvSsxsG8WMBI7e4d+c3AQDxHm8kjleJicnGc4IOMYqfbG23E1q8SBIzIY+JmJkcOjcSlfdUFQdTnK8h1WtVwcVYZ6RrfisHPIq6HHXGcE/ImuVbHfEy+VdU3qm47WYHXK5+WtcosNJl+GKmrFp7k0nsfSG4zZs4/hkfJiPyo/Wb9Hzg2MZHe//wBhrSUoYKlSpUAKlSpUAKoriQKpJqWoriEMMGlVtfRy6P4rbfMlWvucV2nL/qRHX7PCp8zg/Q0P2pEmfWcDOaOXuzgytETj1VXly4WYD6pVS/2dEx1B+dedw1foJPje7v5HceEeIhFx5L6mLvLdNcODoahQIDq3yBrXDYlufc+tOXYFt/V/Wul7UiuN/BCHk9XsM2lxACDkny/to3fbxWzog4HypU+7jQ69e7NXU3ftv6unjYNuP6MVDzaHb5EeyKvNAKfbsJUKFcKNcZA18qqTX0BweE6d7f4VqhsWD+qX5U9dkw/1S/Ko9rx5PyJ9j1OaMdHtNBw4Ayugy+NAdNOGiabypgepHnqck1ohZRjlGvyr1LdQdEHyqvtflHzLexpPjJGWutvF1KgJggjSNydf2qoLNI2CAf2YWP4mt5x46D5UOtpH7NFX3G4WwQGKoWXAJ5HIXyzUrNJyV0vP8E+x7dfl+QE8DyRFCk2uulvjUctS1C4NhTqQ7RSBFZckBcgcQGnEcZ1610MXZKqcFTgZHFnBxqM9fGh22p3aKQK3NDodc4GRjuNLhmVaUrWX78izyi0NSfkZralkVlHqSl/WJDdmTjiOp7NsDz8qJ7G2S8mqpGh72DSEfsrgD50VSPtAHxhmC5YAHOmmhz31btEdT7R8CAKieZ1VHa1+8ssoX/otW27c5GO3ddegiUHzIdh5Yog25Yceu7MeuZ5O7HJAnTHyqqu0COdXrXa5661jlm+L/sl3FJZTZbEJ3CT7ynxEh/GWnR7gQZyQp8Ix+ZNHrPaIaiEcgPKqwzKpV2VRp8tjHPDaHujNncu3xgKo+IjUH6VXfclfcnkQ5yCGk0PfwiUL9K19PEZrRGriv61H4IW4Q60YqTde4CMv2lZVKkcLRcGc97ku2fiO/lWWudwCHBLGMEDictmJTj1slV4uHmRkKOmRzrsH2c1FJZd1Wnisxj7ytLstYhU6XyJd2dmpbW0cMbcYUe194nUtp3nJorWUHFAS0YOM5eMcm7yg6P1wND11OQdstpxygGNgwIB7jg8jg64Nb8FmMMRC72a4rkxU6biy9SpqtmnV0U7ixUqVKpAVKvGYDUnHjSBoA5ltuLhuZB8Cf/kTZ+jL86Hzop1zWi30gxcIejCRfPEbj+GSsw4ryeLhpxEvmeoyyWqiuwasa99OMQ76bwmmsDSu86PeTxx61OYapLKeQp5kbrVHGVyriyxElShdM1Xgc5z061I0nPh5VSSdyrTuSBhpXk7gHIGlQcJxUnFyqNO9yLFWS4qnYT4klXT2g406Ouv/ABK9Xp2APKh9yQk8T8hIrxnTqPXT8JB51qppNNW4r03CpZaZdvrt9S7Lr0FU2J5YGOVXe0yP8KiEGTURduI9dpT2AA0MYOpVeE6n3fV/KjI2GH5canvWRh9AcUD2VEVaRRyWVtP1sP8A89arZm0+EgGqY2VSMnKm+3uMTh/iVknZegOm3dul9hxIPuyrg+UiAY81NUw7xsFkRo2JwA2CrfqONG8ND8Ku7a9IQS5+z+skQxxyxqHl5ZwgYFQTpzB/MaC5tWkte2xK6NzjuY41cr3jslHDnvOfCtn8LEdGp7ST7LPy28fE5dPMnCVnw8fXf94Aa3ucesKMWu1etZtMKV4WLRuCUJ9r1fajb9Je/qAe4mp4RhiOhrlV8Mm+TR00qdeGpGxi2zmp12qOprEX+1DbqGEbSEnGFIAHiSfwzWWvvSBODhYUTxJf+yn4enmFX/rd12tf7OXiI4elK0jsX+k17zXo2kve1cMG/V4ToU8OD/Gpp9+LxefB5L/ia3fw8y5x8zL0mH7TtFxchtRmgO79x69zFr/ITngPULMiz4B6DikcY5YAFZbczfSS4l7GVRkjRhp9KvbMvSL2+RSAXkh9Y8lCwIhPkWB8FPLnXMq4Ouqs4z2k4p3XC+pK/g2MUoOKceF/odL2Je9oGDaOh4W7jkBlYfAgjzyOlFKwSbSjitzdWjvMThHlYsytwFiDg4Urlm9gAa6YrV7vbXS7t4500DjJHVT1U+Br2WFhONGOvjbc5smtTsEqY0gHOhu8JVo+B88DMvGAcZUMCVJ7jjBHcTQK8uoLXs0ijSJHYqEjARQeFnyEXQeyc4GuaeQWYrcTTzSXAV1WTs4EYZREVF4n4DoXZy/rc+EKB1qWe+eCThUJ2eFwBpqSc4wML076F31+6pmII5kYeo7MmXIC5V1VsaLqOHoTka0+5yYDkqsxU4weNVcjTBKjiAOPd8qAG75TrJDDOvJJIyfgCxhfPgJjn9Ws9NHrirltaF7WWzZ+I8HBx8ie2VgrHuPaa6dwNVbCbtY45CMF0UkdzY9dT8Q3EPKvNZxHRUVTnt9vqdrKqtrx7yvtW+itYw8pOuiqPaY9cfD41nIt+ImOHhZVPUEHHlQbfi5Lz5J6eqPuoGIX54LftVnCp7udacHllOVFSqXbe/Hh8hFfMKvSPS7JHXbaSGXBjkVsjIwdfAjpU72pNcgt7lkYMpIIOeddb2BtEXECuD6w0YfGsGPwc8KlOLuvQ34TMHVemXEUkZAGmBUyRDGPhU7rkYpIQK5zqNo6Dk7FWKEa5zilIq40qxxa6edJUGumtTrd7sNXWD5YtedVNrr/ACJbrEVkHeSh4iPMAr50TnjyPjWV3uuSi8A9kYLfpM2eBT8AAWI/VrbhYupOKQvFVYwotsddb0Qq3qqxH3vZB8M648qhO9iZ9k47wc/iBWQa3cr2mCVJ51CprvLLaKXX4nDeaYi/HyOibLvlkkkKHPEI2+OcFDp4IKJTPoT1rmEUrROChIOhBFdBsbkyxBuvUfH/ADr51z8ZhOikpLhwOrl2NVb3JKz4/Pcz1zcwmVOP1XVmLN3nOVBrtdvvTbizDsyhQmuSMaDWuTzbtLcEkHhaje7u5QjZWmPaBCCqtqqn4LyB5a1p9pYejT0t78us5eJwFSNV8LBG9sj/AKLa44OGTje6RcYKr2hZVI6ExHBH6RqCGcOFK9RofgRkVqtttxWs4PWKT+A1gd1HzBEf0B9NPyrl1pxrQdVK2/qvwbcuvCTg+V/3xJt72C24yRnjGMsRnv0HteHjWCnKADQsT3IVHzbOa3G/N1wwga693+dKw67SiCgdjxsPeeRiPJeQrp5MmqN31tnPzJ3qjLKYdovBFliwwOedeXKim1dnsXbESIQcEZxrwgn8am3euw00RPBEocsemiqT1PeVqXee8DSuY7lOEty9r3QM5CnursnPIN02aK9jBQDIbk2fdJznyqSHaPq3c+o7ZrhVPdxqOA+AzjyoHa3bI7vx5KowBHew4dM/rE+VbnYuxR9mjjYdMn4FjxEeWceVcjHOFKfSS67LuV2/odHBUnVvG/BP8fU1ezd57b/RscMI7eTskjW3jUmQvwAYIA9Rc82OB8a024mwGs7VIpGBfAL45BjqwHwyTWS3E2SlteMsY17IO2M+9JhMj9mSunitmExEa0LxvbtMdak6crMA7f2aZMEYyp4lzqM8JXUeDGsdebuXUrh2WJpFyE/lXVEB97HCeJvIaDHWunEU1oxWoUZi+3dLRKAw4hjXl6w6is++7N0XB7UYX3cYDdMM2SceA+db25hGNDQqbiHI0AA7nY8lrbPJx5kZ+ORh7IwuEGuoRcR6/Ak9axNnvA0TOrRDgLtMCvILMxdsDJ9XjMh56Zrph2jw+0M1l5dgbMdmaSAoxZjmKV4shm4tVRgNMkculJxGFp4inonG5anUlTlqi7HKd62zcNoQOGPAPd2Yo1tfacUuzLZAoEkZKk418c1X9I8aC6Bj9js0UZOT6g4Bk9fVC60AhKsuGOCP85060yjBQioclYrJtu5VNancPaghlKvngcYOAW15jQeB+dZdufnWh2HCnbxA5wSmcMQdWwdQQeWaXXoRr03TlwZeE3CSkjevvBbA+22f/Df+7UD7ftv6w+aMPyqS+2LZjmJh/wCokP4saEXOyLP70/8A7ufxFcxf8fit05eK+xuWZ1VyLzbwW/SUfX+yvV3hg/rV+dATsS1zpNcD9pD/AMtSDYUHS5mHiVP5VKySLXX+9xf2rU60jTW217dv6aP98D86xG/U4MnqsGVnZsg5GipGMH9k0ctt34ycC7k+SfmpoDvlskQkESO+HZctw9UjdSOBRz43H7FWw2VPD1ukvt+9gjEY11o6WjVbvbMt5bQxMnFMULKc6gKo0Xu14j51zW9j4WI7iR/1+NHrLarxtHPGdUjC48GPF/Ep+fdQW/biZn+8Sfniuso2imYb7nqsrRoCMMHxxfonUfXNajdm5VOMSMAmOZ5Ag41PTII+VZK2kwsgxnIHlrz+tEre1drdiuSVcZx93hJOfMCkV6KrQcGPoVnRmprqN3si5GQwVijHAPLQ+9jmB44rZQX6Y6VyC22+oRV+zxuR7WC0bac88OhNG125ZuoP2ecHGqrI/wCNcTEZJUnLXGVn+83Y3TzLpPjRvNsbRT7PPrr2UmPHgNZjda0C28OSAezXPwJ1/Os7/pOxJ1s7k/8AnP8A20RtpbDGlhJ+3O+PlxVanlVZ03Tcmt73svpIpHHKnLVFdVuP4IfSDcN6qKhK6a8+ufyrP7ubMnu2MUKKSoySTwAZ7zR/aO07IKQLBFY8mLZx8yT9KDbD3ha1MhjSP12BwzMAAOQwvDka12MHhf49JQ5GKtWdWbkzTReiO7f25YE8GZ/yFO2n6I3hjDCbtGLKoVUC5LHA1Z6H/wDahdj2fs6+ELH6l6kk36uJjG0lz/NtxhYrbGvCV1JbXRjWkWXNh+jaeNuOa3L9y9pGNfjlq1dvsy8U4W1twP8AeXePokTVlbPeO5uj/q6XEp8Yl/ieikdjtU+zbY+LzL/yqayV8DQryUqivbtdhkK86atF2CW09l36LJIkltCXVQ/ZAvIVXIwrynhGAze7z7q2O7V4ZreKQMWRo0Ku3tMOH2m+J61hrfcK9uSPtk6xR+8kOWdh93tGwEz8Aa6VZ2qRRpHGoVI1Cqo5BVGAB5Cn06UKa0wVkUcnLdk1eEV7Sq5BXntgw50Dvdiye6frWkpUXA59d7IuBqQSKBXlo45oa68arTWMbc1FMjUaIsfPO82zGYcQU5H4VkCK+p593YG5rWT276Jraclo5Ghc88AMp8VP5YqJtS3JRwQVf2PIVmVh7pzXTk9DOPauC3ggX8SaJWXozSIdSe81ELXuwZh7vbrHnVBtqqeYNdFutxR3UKn3EFbVWgVsYz7TGepFeqmfZkrSz7gnoaGT7lzLyzVulgFgeIpRy18DUe2JmeLDA5H5Z/tNXl2NcJ0NTixlIwR9KJaZK1wMZb3LJypkkhbUnWim1tiSResVPD340Hj3eNCuHvNc+ScdmWJ7JwOPP3CPMkVq9xb5UVwRnQ5z+lgAfIN86ycds7HCq3yrS2WypI48cOp1NMow1Mhsj2lawFyygr+qfyI0ryK4Cj+dlHhw/wB2oprKTPI0xNnOehrZ0cORQtrcwn2nmP7YH4LVhJbQ8w5/Wlf+9Qttlv3GnR7Ibrmp00+QBdXtc6QIfEcX4mqu8t1GYeGOKNNRkqgU48QPCprXZh5A1dk3eaRcHWonCk4tLYE2c+q3LAFRCT6x14fh0NF9o7qSxZPCxXoVQt+8F1HjjFT7sbrT3My8SlEHtPIpAAHcpwXPw5aamuc1YYdD9DWyh686ghQvAPizYZvkAn73wrqVC9iQwW8KQxaKg68yScliepJJJ8aJqwPI0Ae0qVKgBUqVKgBUqVKgBUqVKgBUqVKgBUqVKgDzFNaFTzAp9KgCs9ih6VXk2Up/6URpUABZNkD7oNV32QnVa0VKgDLPu9G3+Iqh/wDxcSNxLDFn7wjXPzxmtqYx3U5RipuBhjsJQclBnwxUj7MQj2a2rKDzFV5LJD0o1PmFjGHYSH3Kauw07seVa59mj3TTPszjoDRqYGUbYi/cBqNthIfdIrXqo6rirUaIelGpgYE7vAcv7Kmg2ORyNbprVD0FQPsxemlTrYWAVts4kcxVyOxA5r8qunZxHI04WjDkaqBXjgj7iKsABR6pp4jbqAaebUHpigB0ExPMVYqOKPFSUAKlSpUAKlSpUAKlSpUAKlSpUAKlSpUAKlSpUAKlSpUAKlSpUAKlSpUAKlSpUAKlSpUAeFaZ2QpUqAHqMV7SpUAKlSpUAKlSpUAKlSpU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89" name="AutoShape 6" descr="data:image/jpeg;base64,/9j/4AAQSkZJRgABAQAAAQABAAD/2wCEAAkGBxQTEhUUExQWFhQVFxcYFxcXFRwXGBcYFxQcFxcXFxcYHCggGBwlHRcUITEhJSkrLi4uFx8zODMsNygtLisBCgoKDg0OGxAQGywkICQsLC0sNCwsLC8sLCwsLC0sLy4sNCwsLCwsLCwsLCwsLCwsLCwsLCwsLCwsLCwvLCwsLP/AABEIAMUBAAMBIgACEQEDEQH/xAAcAAABBQEBAQAAAAAAAAAAAAAFAAIDBAYHAQj/xABMEAACAQMBBQQHBAUIBwkBAAABAgMABBEhBQYSMUETUXGBByIyQmGRoRRSscFicoKSsiMzQ1PR0uHwFSQ0Y6LC8RdEc4OEk6Sz0xb/xAAaAQACAwEBAAAAAAAAAAAAAAAAAwECBAUG/8QANBEAAgECBAIHCAICAwAAAAAAAAECAxEEBRIhMVETQWGBkaGxFSIyccHR4fAUQiPxBjNS/9oADAMBAAIRAxEAPwDuNeE17TZDQBXuGoNdkGic70GvKvBCajKUzAVXlapZarTZ6VqgjHOQx3OK8BphzTkp9thFx4apVzTVSrKLS5SRKVzxRTc1YVKsR2xPSk6hyg2DWJpGihtfhTXtKOkRZ0mCwa8LE1Ynt+E1EwpiaYppoi4jUqNmmYpwNSyIslqSNqagqVBS2NRNG5qcE1UBr3tTS2i6kPllqEymnnWomWpSREmx3a61LHLVUGvQas4kKQVt5aIwS0DgmonbOKTJGinILo2adUMRqalmgVKlSoAVNkGlOpr0ACbltaGSa0Wv16igkr02BmqbEMwFU2bpVmVqpyLrWmC5mOfYeMtepSFSIKY2USLEK1aSOoIqtw61mkzRCJNaQ5OKKiHAqCyiwc0UVRSJM1042RTSDPSnSWgxVwnFU7mfoKgu0kC9oRihkkNHRalqo3MZGmKZGVjNOF9wT2VPRKs9nmmSRFabquZ9FhAUiaZ2leE0WJ1EoNehKjSr1omtVexeKuQrEacbcmjsNuD0qwsCjpS9Y9UTJPHjnUZGK0d/aA8hQSeEirxncVOnpK6nWiFrJQ8CrMBqZFYOzDtpPRAUFgailu+RSGjZFk1KlSqC4q8avaa9AA+6oNdR0Rv5MUJkc02CMtVoozDWq7E5q5IgNRCGtcZJIxSTuRhc1YhhqWCGisNqDSp1B1OncpRwmrlvBVyCzxV6KCkOZqjTGW8dWlFeKtOpY8jlTNQi2q1SoIsNRMUya3Dc6U1wijLMqj4sB+NDbneiyj9u7t18ZkH50E2PHssNUtxaZXlQe49IWzF53cZ/VDN/Cpqi/pU2afZkkf8AVgk/NRU3KaEEJtnGvPselB5fSLbn2Le9f9W2OvzNVm37J9nZ1+fGED8zVul7RToo0SQ61egWsYd+G5nZt95RZqaH0iwL/OWt7F38dvp9Goc0yY02joEFWKxlh6StmscfaOA90kbpjzK4+taiw2nDMMwyxyDvRww/4TVB6J5lyKFXsNGTVO4izUplZK6ALwUlSi4gqOS17qvrEdGQRVftnqrw1LE1VYyOwTBr2oYXqaqjRVDcnAqaq90aCGBbo5qhKlEbtaHMadEyVCsRT4UNXra2DVeSwFWdQpGi3uQWtrmi9tbgVld5d9LWwHCx7WfkIYyC+Ty4/uDx17gaCRbc21eL/JQw2MZ/pJcl8fohgSevOMZ01FZ51Et2zZCnY6bI6qMsQoHMk4A8zWa2n6QtnQZ47pGI6R5k+qAgVlhuAkpD395cXbfd4uCPwAySB+qV8KO7O2LZW+DDbQoQMBivE+P13y31rBUzLDw4yNEaE31FEelAS6Wdhd3GeTcHCh/aHFjzqNtv7bl/m7KCAdDNIGPyVwfpWhm2sO+qUu2R0rBUz2mvhVzRDA1JdQHk2ZtuX+c2hDD8IY8/UoD9agbcSeT/AGjal2/wRig+RZhRaTbjdKpzbdbq1Z5ZzVl8MX5GiOWy6yrH6L7HnIZpD3vJqf3QKvwbmbMjH+zocfeLP/ExoNd7zKvtSgftUHud9YxyYt4VRYjH1fgXr+CzwlGHxzRvobSxj9i2hXwiQflV1NqxLoqgeAx+FcjffMt7K/n+FG9iXckq8RbGq5zzALAHGfHuolQzC12/Jfko3hF1s31/vPDBGZJWCqOWmSx6BQNSa5dvH6TbiVisIESdCdX8+g8Nazu+e2DPcNgkxx5VPAaFvEn6AUGit845kn3VHE3y6V2MDh6kKSdd3l6dhhqyi5e7wNnu1tR7qaOKa6ufXbhPDMYwP5Nm04MdVHzroKbrQLymufO6n/8A0rkexnkt5UkSP1kYkF2HVSvLH6RrQzb13re/GvgGP4Yp1elXbXRNJdtysJQXxG1ut0LdxhpJT8Wld/4yaA3Po3jDccFw8bjkwwMeBUKR5Ggke3748pwP2D+ZonYX20D/AN5TB741HLXGWRvw6UhUccv7R8GX10OTJ5d49qbMx2s0d1ETgdp7fk3P5lq126/pFgvCEx2cp/o2OCf1Dyb8fhXP95PtM8YSVY5MEkMsqg8saL2SD61gp4mjbkykHwII6gj8RW2iqqj/AJbX7OAqTi37p9Vo+RyI8a9xXPvRRvu10ptrhszoMox5yIOef0hp5Y+NdBlppRlObnSQ09lzXqJVhZYgNW6q261aqoxCqG5GlTVDKaCWCZzUAgzV24hqOJaumIa3EkfCNaw+2N4p752gsn7G2UlZbvq56rB/eHzGmbe/t80jJZxsVMoLTMOaQA4YA9GY+qP2qC3G1re3AhDBQi6IoyQOnqjXXU1wsZmNW/R0VdvsvZc/su99R0sLhYP3puyINxLCK2EkxHFK0kgVnwWVFcqNfvNgkmtRLthjWDk3nSMEJExGSQXIjHrHJ568yenWqD70XEhPBwqP93G0p+fLPlXPq4DFYmblK9nzf0RujWwtGKS3Z0KTaLd9DrrbiJ7cijxIrCy9vJ7ZmI/TcRr+6uv0qsbIKCSyA46KWJPTU4p9LIF/b98fsUlmkF8EUa2feyHoWbwB/Hl9aHT73P7kXmSPyzQx4owMAu/yUf8ACM/WlFbM2AkYzyGfWP1rqUskpLqv+9xlnmtR8HYjudu3L5wfJRk/nQ6YXD+0zeZx9NKLTRsF4Q3rcTcWOmDw4+lQQ7OlY+qrMT8DXSpZfGK2SRjqYuUuLYNj2WxOp/OrlnsldC2dRnGB3fHNaOPYlxEjMIssFZiTyQBcnzxRbZm5U7BePQYH4U/oILixDqt8ALYWcS49TPiSfpy+lGNp3whg4VADPyUADRdSxxyA01+Ioptmwi2fbmaUF9QqhcZLHx7tT5ViNpbaMimVogEdVjHrElQvGeWMalhnX3RVJSglaKJipN3Zl7K1aaQIObHn0A6k+Fb2CzhiURwjJ6sR6zHvJ/KpvRLsmNo7iaQDOVjTONABxOR45X92tK9ikbgKPaNLhG5apKxmo9hSPyU/KrcO6Tk6mt3bkaCqm0N4be2bEjAnupgtbmE29NDYsEZDLKQCVB4VUHOCzYOpwdAOlD598m9Q/ZVVFPFqxOfVK49kd+fKtBvVc2d8wZJEjkOAxccatgHB9VlKtrzyQe7rUFh6PuPHFclweQijAP7zs34UpqQ68UWdgXMV4hPZhWXhJAJxhieHwPqnTw76kvt0Um93Xv6Dxo/szY0FmvCo65IB4mZu93PM/hRORmkGgCL8h/jTVwsIfG6OHdjJsy+jc6dm4cHoyZww81yK+jbScSDlg4BIznRhlWB6g9/wPdXH/S1Yr2MMgOSrFCcaYIz+VV9hb7z9tCVf2Yo4yhA4XCAYB0z1fXPNvKktWZoi7o7UYKcsde2F2ssayLyYZFWMVAWGouKdSpUEiqKValpEUAUsV52VWTFSKaVDexFjmUaCW4uJW145eyX4JB6mP3+1PnQO2sUuJiPX4WJIVW4Rw5wns4PsBevfRCS57O27Xuiebzbik/E1U2Nfx2jZb3VVfkoFcDKvexNScudl3beljfi/dpQiuXqHLXdC3TXsUz3kcRH7TZNWrHZi9kpKgcXr47uL1gPIEDyoDtL0irwOqrqVYAnoSCBQraO+pkACDhAAGB8BivTKSuctxZtJNhIw5A5oJtfduPCDGC8qL9eI/RTQfd7fdklCyZ4TWx3k2vCq28mhHbBsfDsZB+JFXc2inRgSTc9BqDU0GzuwUtgM2MA8+EdT41QvN52lyVHCi/5FZyXeeVWIOcGrqSfFhpZpN0dmLIqZ+6pJPXIya6PZWESYCqC3f3VzXcvbapGnH8FQd5AxnwrQbT3vWL1EBZz7R+PdVaknLZMmKtxL++O8EUdvPEo1aKRc/EqRRPZW30mGExnHLrXLttStMkjsMeqx+lCNjbWlt5gwPI1VwjYunc2/pnvCbeBO+Ti+SkfnXOS3Fagfpfka1XpK28Ly1gcDDJJhsfFTWKhuh2IT3uIafDUH8azsYhqbRkjLIrlVDNoOWc1qdzd4zxgTk8I5H4/lWQvY8SEHvP8AEas28oHq4/xq0OISV0d3tnVhxIwIPKuJb4GT7ZIHzkHQfDGa3W5sjIB2zEJ7vUn4f5+PdWc9IcryXfqJwooCggakkBiS3XmtMlcXBWZS2daxLh5pCD0jQ6nxPIV0ncnbBm7SFVwihGGDovFxAqW6+yGx+l3YrjpsmB1U4o5sm9uEHDF6ndgaZPUj3sc9e6raZNA7HY7za9pC/ZHikmwCY442mZQeRZUB4R8WxUUd4kuSvGSOasjIy55ZRgCOvSsxsG8WMBI7e4d+c3AQDxHm8kjleJicnGc4IOMYqfbG23E1q8SBIzIY+JmJkcOjcSlfdUFQdTnK8h1WtVwcVYZ6RrfisHPIq6HHXGcE/ImuVbHfEy+VdU3qm47WYHXK5+WtcosNJl+GKmrFp7k0nsfSG4zZs4/hkfJiPyo/Wb9Hzg2MZHe//wBhrSUoYKlSpUAKlSpUAKoriQKpJqWoriEMMGlVtfRy6P4rbfMlWvucV2nL/qRHX7PCp8zg/Q0P2pEmfWcDOaOXuzgytETj1VXly4WYD6pVS/2dEx1B+dedw1foJPje7v5HceEeIhFx5L6mLvLdNcODoahQIDq3yBrXDYlufc+tOXYFt/V/Wul7UiuN/BCHk9XsM2lxACDkny/to3fbxWzog4HypU+7jQ69e7NXU3ftv6unjYNuP6MVDzaHb5EeyKvNAKfbsJUKFcKNcZA18qqTX0BweE6d7f4VqhsWD+qX5U9dkw/1S/Ko9rx5PyJ9j1OaMdHtNBw4Ayugy+NAdNOGiabypgepHnqck1ohZRjlGvyr1LdQdEHyqvtflHzLexpPjJGWutvF1KgJggjSNydf2qoLNI2CAf2YWP4mt5x46D5UOtpH7NFX3G4WwQGKoWXAJ5HIXyzUrNJyV0vP8E+x7dfl+QE8DyRFCk2uulvjUctS1C4NhTqQ7RSBFZckBcgcQGnEcZ1610MXZKqcFTgZHFnBxqM9fGh22p3aKQK3NDodc4GRjuNLhmVaUrWX78izyi0NSfkZralkVlHqSl/WJDdmTjiOp7NsDz8qJ7G2S8mqpGh72DSEfsrgD50VSPtAHxhmC5YAHOmmhz31btEdT7R8CAKieZ1VHa1+8ssoX/otW27c5GO3ddegiUHzIdh5Yog25Yceu7MeuZ5O7HJAnTHyqqu0COdXrXa5661jlm+L/sl3FJZTZbEJ3CT7ynxEh/GWnR7gQZyQp8Ix+ZNHrPaIaiEcgPKqwzKpV2VRp8tjHPDaHujNncu3xgKo+IjUH6VXfclfcnkQ5yCGk0PfwiUL9K19PEZrRGriv61H4IW4Q60YqTde4CMv2lZVKkcLRcGc97ku2fiO/lWWudwCHBLGMEDictmJTj1slV4uHmRkKOmRzrsH2c1FJZd1Wnisxj7ytLstYhU6XyJd2dmpbW0cMbcYUe194nUtp3nJorWUHFAS0YOM5eMcm7yg6P1wND11OQdstpxygGNgwIB7jg8jg64Nb8FmMMRC72a4rkxU6biy9SpqtmnV0U7ixUqVKpAVKvGYDUnHjSBoA5ltuLhuZB8Cf/kTZ+jL86Hzop1zWi30gxcIejCRfPEbj+GSsw4ryeLhpxEvmeoyyWqiuwasa99OMQ76bwmmsDSu86PeTxx61OYapLKeQp5kbrVHGVyriyxElShdM1Xgc5z061I0nPh5VSSdyrTuSBhpXk7gHIGlQcJxUnFyqNO9yLFWS4qnYT4klXT2g406Ouv/ABK9Xp2APKh9yQk8T8hIrxnTqPXT8JB51qppNNW4r03CpZaZdvrt9S7Lr0FU2J5YGOVXe0yP8KiEGTURduI9dpT2AA0MYOpVeE6n3fV/KjI2GH5canvWRh9AcUD2VEVaRRyWVtP1sP8A89arZm0+EgGqY2VSMnKm+3uMTh/iVknZegOm3dul9hxIPuyrg+UiAY81NUw7xsFkRo2JwA2CrfqONG8ND8Ku7a9IQS5+z+skQxxyxqHl5ZwgYFQTpzB/MaC5tWkte2xK6NzjuY41cr3jslHDnvOfCtn8LEdGp7ST7LPy28fE5dPMnCVnw8fXf94Aa3ucesKMWu1etZtMKV4WLRuCUJ9r1fajb9Je/qAe4mp4RhiOhrlV8Mm+TR00qdeGpGxi2zmp12qOprEX+1DbqGEbSEnGFIAHiSfwzWWvvSBODhYUTxJf+yn4enmFX/rd12tf7OXiI4elK0jsX+k17zXo2kve1cMG/V4ToU8OD/Gpp9+LxefB5L/ia3fw8y5x8zL0mH7TtFxchtRmgO79x69zFr/ITngPULMiz4B6DikcY5YAFZbczfSS4l7GVRkjRhp9KvbMvSL2+RSAXkh9Y8lCwIhPkWB8FPLnXMq4Ouqs4z2k4p3XC+pK/g2MUoOKceF/odL2Je9oGDaOh4W7jkBlYfAgjzyOlFKwSbSjitzdWjvMThHlYsytwFiDg4Urlm9gAa6YrV7vbXS7t4500DjJHVT1U+Br2WFhONGOvjbc5smtTsEqY0gHOhu8JVo+B88DMvGAcZUMCVJ7jjBHcTQK8uoLXs0ijSJHYqEjARQeFnyEXQeyc4GuaeQWYrcTTzSXAV1WTs4EYZREVF4n4DoXZy/rc+EKB1qWe+eCThUJ2eFwBpqSc4wML076F31+6pmII5kYeo7MmXIC5V1VsaLqOHoTka0+5yYDkqsxU4weNVcjTBKjiAOPd8qAG75TrJDDOvJJIyfgCxhfPgJjn9Ws9NHrirltaF7WWzZ+I8HBx8ie2VgrHuPaa6dwNVbCbtY45CMF0UkdzY9dT8Q3EPKvNZxHRUVTnt9vqdrKqtrx7yvtW+itYw8pOuiqPaY9cfD41nIt+ImOHhZVPUEHHlQbfi5Lz5J6eqPuoGIX54LftVnCp7udacHllOVFSqXbe/Hh8hFfMKvSPS7JHXbaSGXBjkVsjIwdfAjpU72pNcgt7lkYMpIIOeddb2BtEXECuD6w0YfGsGPwc8KlOLuvQ34TMHVemXEUkZAGmBUyRDGPhU7rkYpIQK5zqNo6Dk7FWKEa5zilIq40qxxa6edJUGumtTrd7sNXWD5YtedVNrr/ACJbrEVkHeSh4iPMAr50TnjyPjWV3uuSi8A9kYLfpM2eBT8AAWI/VrbhYupOKQvFVYwotsddb0Qq3qqxH3vZB8M648qhO9iZ9k47wc/iBWQa3cr2mCVJ51CprvLLaKXX4nDeaYi/HyOibLvlkkkKHPEI2+OcFDp4IKJTPoT1rmEUrROChIOhBFdBsbkyxBuvUfH/ADr51z8ZhOikpLhwOrl2NVb3JKz4/Pcz1zcwmVOP1XVmLN3nOVBrtdvvTbizDsyhQmuSMaDWuTzbtLcEkHhaje7u5QjZWmPaBCCqtqqn4LyB5a1p9pYejT0t78us5eJwFSNV8LBG9sj/AKLa44OGTje6RcYKr2hZVI6ExHBH6RqCGcOFK9RofgRkVqtttxWs4PWKT+A1gd1HzBEf0B9NPyrl1pxrQdVK2/qvwbcuvCTg+V/3xJt72C24yRnjGMsRnv0HteHjWCnKADQsT3IVHzbOa3G/N1wwga693+dKw67SiCgdjxsPeeRiPJeQrp5MmqN31tnPzJ3qjLKYdovBFliwwOedeXKim1dnsXbESIQcEZxrwgn8am3euw00RPBEocsemiqT1PeVqXee8DSuY7lOEty9r3QM5CnursnPIN02aK9jBQDIbk2fdJznyqSHaPq3c+o7ZrhVPdxqOA+AzjyoHa3bI7vx5KowBHew4dM/rE+VbnYuxR9mjjYdMn4FjxEeWceVcjHOFKfSS67LuV2/odHBUnVvG/BP8fU1ezd57b/RscMI7eTskjW3jUmQvwAYIA9Rc82OB8a024mwGs7VIpGBfAL45BjqwHwyTWS3E2SlteMsY17IO2M+9JhMj9mSunitmExEa0LxvbtMdak6crMA7f2aZMEYyp4lzqM8JXUeDGsdebuXUrh2WJpFyE/lXVEB97HCeJvIaDHWunEU1oxWoUZi+3dLRKAw4hjXl6w6is++7N0XB7UYX3cYDdMM2SceA+db25hGNDQqbiHI0AA7nY8lrbPJx5kZ+ORh7IwuEGuoRcR6/Ak9axNnvA0TOrRDgLtMCvILMxdsDJ9XjMh56Zrph2jw+0M1l5dgbMdmaSAoxZjmKV4shm4tVRgNMkculJxGFp4inonG5anUlTlqi7HKd62zcNoQOGPAPd2Yo1tfacUuzLZAoEkZKk418c1X9I8aC6Bj9js0UZOT6g4Bk9fVC60AhKsuGOCP85060yjBQioclYrJtu5VNancPaghlKvngcYOAW15jQeB+dZdufnWh2HCnbxA5wSmcMQdWwdQQeWaXXoRr03TlwZeE3CSkjevvBbA+22f/Df+7UD7ftv6w+aMPyqS+2LZjmJh/wCokP4saEXOyLP70/8A7ufxFcxf8fit05eK+xuWZ1VyLzbwW/SUfX+yvV3hg/rV+dATsS1zpNcD9pD/AMtSDYUHS5mHiVP5VKySLXX+9xf2rU60jTW217dv6aP98D86xG/U4MnqsGVnZsg5GipGMH9k0ctt34ycC7k+SfmpoDvlskQkESO+HZctw9UjdSOBRz43H7FWw2VPD1ukvt+9gjEY11o6WjVbvbMt5bQxMnFMULKc6gKo0Xu14j51zW9j4WI7iR/1+NHrLarxtHPGdUjC48GPF/Ep+fdQW/biZn+8Sfniuso2imYb7nqsrRoCMMHxxfonUfXNajdm5VOMSMAmOZ5Ag41PTII+VZK2kwsgxnIHlrz+tEre1drdiuSVcZx93hJOfMCkV6KrQcGPoVnRmprqN3si5GQwVijHAPLQ+9jmB44rZQX6Y6VyC22+oRV+zxuR7WC0bac88OhNG125ZuoP2ecHGqrI/wCNcTEZJUnLXGVn+83Y3TzLpPjRvNsbRT7PPrr2UmPHgNZjda0C28OSAezXPwJ1/Os7/pOxJ1s7k/8AnP8A20RtpbDGlhJ+3O+PlxVanlVZ03Tcmt73svpIpHHKnLVFdVuP4IfSDcN6qKhK6a8+ufyrP7ubMnu2MUKKSoySTwAZ7zR/aO07IKQLBFY8mLZx8yT9KDbD3ha1MhjSP12BwzMAAOQwvDka12MHhf49JQ5GKtWdWbkzTReiO7f25YE8GZ/yFO2n6I3hjDCbtGLKoVUC5LHA1Z6H/wDahdj2fs6+ELH6l6kk36uJjG0lz/NtxhYrbGvCV1JbXRjWkWXNh+jaeNuOa3L9y9pGNfjlq1dvsy8U4W1twP8AeXePokTVlbPeO5uj/q6XEp8Yl/ieikdjtU+zbY+LzL/yqayV8DQryUqivbtdhkK86atF2CW09l36LJIkltCXVQ/ZAvIVXIwrynhGAze7z7q2O7V4ZreKQMWRo0Ku3tMOH2m+J61hrfcK9uSPtk6xR+8kOWdh93tGwEz8Aa6VZ2qRRpHGoVI1Cqo5BVGAB5Cn06UKa0wVkUcnLdk1eEV7Sq5BXntgw50Dvdiye6frWkpUXA59d7IuBqQSKBXlo45oa68arTWMbc1FMjUaIsfPO82zGYcQU5H4VkCK+p593YG5rWT276Jraclo5Ghc88AMp8VP5YqJtS3JRwQVf2PIVmVh7pzXTk9DOPauC3ggX8SaJWXozSIdSe81ELXuwZh7vbrHnVBtqqeYNdFutxR3UKn3EFbVWgVsYz7TGepFeqmfZkrSz7gnoaGT7lzLyzVulgFgeIpRy18DUe2JmeLDA5H5Z/tNXl2NcJ0NTixlIwR9KJaZK1wMZb3LJypkkhbUnWim1tiSResVPD340Hj3eNCuHvNc+ScdmWJ7JwOPP3CPMkVq9xb5UVwRnQ5z+lgAfIN86ycds7HCq3yrS2WypI48cOp1NMow1Mhsj2lawFyygr+qfyI0ryK4Cj+dlHhw/wB2oprKTPI0xNnOehrZ0cORQtrcwn2nmP7YH4LVhJbQ8w5/Wlf+9Qttlv3GnR7Ibrmp00+QBdXtc6QIfEcX4mqu8t1GYeGOKNNRkqgU48QPCprXZh5A1dk3eaRcHWonCk4tLYE2c+q3LAFRCT6x14fh0NF9o7qSxZPCxXoVQt+8F1HjjFT7sbrT3My8SlEHtPIpAAHcpwXPw5aamuc1YYdD9DWyh686ghQvAPizYZvkAn73wrqVC9iQwW8KQxaKg68yScliepJJJ8aJqwPI0Ae0qVKgBUqVKgBUqVKgBUqVKgBUqVKgBUqVKgDzFNaFTzAp9KgCs9ih6VXk2Up/6URpUABZNkD7oNV32QnVa0VKgDLPu9G3+Iqh/wDxcSNxLDFn7wjXPzxmtqYx3U5RipuBhjsJQclBnwxUj7MQj2a2rKDzFV5LJD0o1PmFjGHYSH3Kauw07seVa59mj3TTPszjoDRqYGUbYi/cBqNthIfdIrXqo6rirUaIelGpgYE7vAcv7Kmg2ORyNbprVD0FQPsxemlTrYWAVts4kcxVyOxA5r8qunZxHI04WjDkaqBXjgj7iKsABR6pp4jbqAaebUHpigB0ExPMVYqOKPFSUAKlSpUAKlSpUAKlSpUAKlSpUAKlSpUAKlSpUAKlSpUAKlSpUAKlSpUAKlSpUAKlSpUAeFaZ2QpUqAHqMV7SpUAKlSpUAKlSpUAKlSpU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0" name="AutoShape 8" descr="data:image/jpeg;base64,/9j/4AAQSkZJRgABAQAAAQABAAD/2wCEAAkGBxQTEhUUExQWFhQVFxcYFxcXFRwXGBcYFxQcFxcXFxcYHCggGBwlHRcUITEhJSkrLi4uFx8zODMsNygtLisBCgoKDg0OGxAQGywkICQsLC0sNCwsLC8sLCwsLC0sLy4sNCwsLCwsLCwsLCwsLCwsLCwsLCwsLCwsLCwvLCwsLP/AABEIAMUBAAMBIgACEQEDEQH/xAAcAAABBQEBAQAAAAAAAAAAAAAFAAIDBAYHAQj/xABMEAACAQMBBQQHBAUIBwkBAAABAgMABBEhBQYSMUETUXGBByIyQmGRoRRSscFicoKSsiMzQ1PR0uHwFSQ0Y6LC8RdEc4OEk6Sz0xb/xAAaAQACAwEBAAAAAAAAAAAAAAAAAwECBAUG/8QANBEAAgECBAIHCAICAwAAAAAAAAECAxEEBRIhMVETQWGBkaGxFSIyccHR4fAUQiPxBjNS/9oADAMBAAIRAxEAPwDuNeE17TZDQBXuGoNdkGic70GvKvBCajKUzAVXlapZarTZ6VqgjHOQx3OK8BphzTkp9thFx4apVzTVSrKLS5SRKVzxRTc1YVKsR2xPSk6hyg2DWJpGihtfhTXtKOkRZ0mCwa8LE1Ynt+E1EwpiaYppoi4jUqNmmYpwNSyIslqSNqagqVBS2NRNG5qcE1UBr3tTS2i6kPllqEymnnWomWpSREmx3a61LHLVUGvQas4kKQVt5aIwS0DgmonbOKTJGinILo2adUMRqalmgVKlSoAVNkGlOpr0ACbltaGSa0Wv16igkr02BmqbEMwFU2bpVmVqpyLrWmC5mOfYeMtepSFSIKY2USLEK1aSOoIqtw61mkzRCJNaQ5OKKiHAqCyiwc0UVRSJM1042RTSDPSnSWgxVwnFU7mfoKgu0kC9oRihkkNHRalqo3MZGmKZGVjNOF9wT2VPRKs9nmmSRFabquZ9FhAUiaZ2leE0WJ1EoNehKjSr1omtVexeKuQrEacbcmjsNuD0qwsCjpS9Y9UTJPHjnUZGK0d/aA8hQSeEirxncVOnpK6nWiFrJQ8CrMBqZFYOzDtpPRAUFgailu+RSGjZFk1KlSqC4q8avaa9AA+6oNdR0Rv5MUJkc02CMtVoozDWq7E5q5IgNRCGtcZJIxSTuRhc1YhhqWCGisNqDSp1B1OncpRwmrlvBVyCzxV6KCkOZqjTGW8dWlFeKtOpY8jlTNQi2q1SoIsNRMUya3Dc6U1wijLMqj4sB+NDbneiyj9u7t18ZkH50E2PHssNUtxaZXlQe49IWzF53cZ/VDN/Cpqi/pU2afZkkf8AVgk/NRU3KaEEJtnGvPselB5fSLbn2Le9f9W2OvzNVm37J9nZ1+fGED8zVul7RToo0SQ61egWsYd+G5nZt95RZqaH0iwL/OWt7F38dvp9Goc0yY02joEFWKxlh6StmscfaOA90kbpjzK4+taiw2nDMMwyxyDvRww/4TVB6J5lyKFXsNGTVO4izUplZK6ALwUlSi4gqOS17qvrEdGQRVftnqrw1LE1VYyOwTBr2oYXqaqjRVDcnAqaq90aCGBbo5qhKlEbtaHMadEyVCsRT4UNXra2DVeSwFWdQpGi3uQWtrmi9tbgVld5d9LWwHCx7WfkIYyC+Ty4/uDx17gaCRbc21eL/JQw2MZ/pJcl8fohgSevOMZ01FZ51Et2zZCnY6bI6qMsQoHMk4A8zWa2n6QtnQZ47pGI6R5k+qAgVlhuAkpD395cXbfd4uCPwAySB+qV8KO7O2LZW+DDbQoQMBivE+P13y31rBUzLDw4yNEaE31FEelAS6Wdhd3GeTcHCh/aHFjzqNtv7bl/m7KCAdDNIGPyVwfpWhm2sO+qUu2R0rBUz2mvhVzRDA1JdQHk2ZtuX+c2hDD8IY8/UoD9agbcSeT/AGjal2/wRig+RZhRaTbjdKpzbdbq1Z5ZzVl8MX5GiOWy6yrH6L7HnIZpD3vJqf3QKvwbmbMjH+zocfeLP/ExoNd7zKvtSgftUHud9YxyYt4VRYjH1fgXr+CzwlGHxzRvobSxj9i2hXwiQflV1NqxLoqgeAx+FcjffMt7K/n+FG9iXckq8RbGq5zzALAHGfHuolQzC12/Jfko3hF1s31/vPDBGZJWCqOWmSx6BQNSa5dvH6TbiVisIESdCdX8+g8Nazu+e2DPcNgkxx5VPAaFvEn6AUGit845kn3VHE3y6V2MDh6kKSdd3l6dhhqyi5e7wNnu1tR7qaOKa6ufXbhPDMYwP5Nm04MdVHzroKbrQLymufO6n/8A0rkexnkt5UkSP1kYkF2HVSvLH6RrQzb13re/GvgGP4Yp1elXbXRNJdtysJQXxG1ut0LdxhpJT8Wld/4yaA3Po3jDccFw8bjkwwMeBUKR5Ggke3748pwP2D+ZonYX20D/AN5TB741HLXGWRvw6UhUccv7R8GX10OTJ5d49qbMx2s0d1ETgdp7fk3P5lq126/pFgvCEx2cp/o2OCf1Dyb8fhXP95PtM8YSVY5MEkMsqg8saL2SD61gp4mjbkykHwII6gj8RW2iqqj/AJbX7OAqTi37p9Vo+RyI8a9xXPvRRvu10ptrhszoMox5yIOef0hp5Y+NdBlppRlObnSQ09lzXqJVhZYgNW6q261aqoxCqG5GlTVDKaCWCZzUAgzV24hqOJaumIa3EkfCNaw+2N4p752gsn7G2UlZbvq56rB/eHzGmbe/t80jJZxsVMoLTMOaQA4YA9GY+qP2qC3G1re3AhDBQi6IoyQOnqjXXU1wsZmNW/R0VdvsvZc/su99R0sLhYP3puyINxLCK2EkxHFK0kgVnwWVFcqNfvNgkmtRLthjWDk3nSMEJExGSQXIjHrHJ568yenWqD70XEhPBwqP93G0p+fLPlXPq4DFYmblK9nzf0RujWwtGKS3Z0KTaLd9DrrbiJ7cijxIrCy9vJ7ZmI/TcRr+6uv0qsbIKCSyA46KWJPTU4p9LIF/b98fsUlmkF8EUa2feyHoWbwB/Hl9aHT73P7kXmSPyzQx4owMAu/yUf8ACM/WlFbM2AkYzyGfWP1rqUskpLqv+9xlnmtR8HYjudu3L5wfJRk/nQ6YXD+0zeZx9NKLTRsF4Q3rcTcWOmDw4+lQQ7OlY+qrMT8DXSpZfGK2SRjqYuUuLYNj2WxOp/OrlnsldC2dRnGB3fHNaOPYlxEjMIssFZiTyQBcnzxRbZm5U7BePQYH4U/oILixDqt8ALYWcS49TPiSfpy+lGNp3whg4VADPyUADRdSxxyA01+Ioptmwi2fbmaUF9QqhcZLHx7tT5ViNpbaMimVogEdVjHrElQvGeWMalhnX3RVJSglaKJipN3Zl7K1aaQIObHn0A6k+Fb2CzhiURwjJ6sR6zHvJ/KpvRLsmNo7iaQDOVjTONABxOR45X92tK9ikbgKPaNLhG5apKxmo9hSPyU/KrcO6Tk6mt3bkaCqm0N4be2bEjAnupgtbmE29NDYsEZDLKQCVB4VUHOCzYOpwdAOlD598m9Q/ZVVFPFqxOfVK49kd+fKtBvVc2d8wZJEjkOAxccatgHB9VlKtrzyQe7rUFh6PuPHFclweQijAP7zs34UpqQ68UWdgXMV4hPZhWXhJAJxhieHwPqnTw76kvt0Um93Xv6Dxo/szY0FmvCo65IB4mZu93PM/hRORmkGgCL8h/jTVwsIfG6OHdjJsy+jc6dm4cHoyZww81yK+jbScSDlg4BIznRhlWB6g9/wPdXH/S1Yr2MMgOSrFCcaYIz+VV9hb7z9tCVf2Yo4yhA4XCAYB0z1fXPNvKktWZoi7o7UYKcsde2F2ssayLyYZFWMVAWGouKdSpUEiqKValpEUAUsV52VWTFSKaVDexFjmUaCW4uJW145eyX4JB6mP3+1PnQO2sUuJiPX4WJIVW4Rw5wns4PsBevfRCS57O27Xuiebzbik/E1U2Nfx2jZb3VVfkoFcDKvexNScudl3beljfi/dpQiuXqHLXdC3TXsUz3kcRH7TZNWrHZi9kpKgcXr47uL1gPIEDyoDtL0irwOqrqVYAnoSCBQraO+pkACDhAAGB8BivTKSuctxZtJNhIw5A5oJtfduPCDGC8qL9eI/RTQfd7fdklCyZ4TWx3k2vCq28mhHbBsfDsZB+JFXc2inRgSTc9BqDU0GzuwUtgM2MA8+EdT41QvN52lyVHCi/5FZyXeeVWIOcGrqSfFhpZpN0dmLIqZ+6pJPXIya6PZWESYCqC3f3VzXcvbapGnH8FQd5AxnwrQbT3vWL1EBZz7R+PdVaknLZMmKtxL++O8EUdvPEo1aKRc/EqRRPZW30mGExnHLrXLttStMkjsMeqx+lCNjbWlt5gwPI1VwjYunc2/pnvCbeBO+Ti+SkfnXOS3Fagfpfka1XpK28Ly1gcDDJJhsfFTWKhuh2IT3uIafDUH8azsYhqbRkjLIrlVDNoOWc1qdzd4zxgTk8I5H4/lWQvY8SEHvP8AEas28oHq4/xq0OISV0d3tnVhxIwIPKuJb4GT7ZIHzkHQfDGa3W5sjIB2zEJ7vUn4f5+PdWc9IcryXfqJwooCggakkBiS3XmtMlcXBWZS2daxLh5pCD0jQ6nxPIV0ncnbBm7SFVwihGGDovFxAqW6+yGx+l3YrjpsmB1U4o5sm9uEHDF6ndgaZPUj3sc9e6raZNA7HY7za9pC/ZHikmwCY442mZQeRZUB4R8WxUUd4kuSvGSOasjIy55ZRgCOvSsxsG8WMBI7e4d+c3AQDxHm8kjleJicnGc4IOMYqfbG23E1q8SBIzIY+JmJkcOjcSlfdUFQdTnK8h1WtVwcVYZ6RrfisHPIq6HHXGcE/ImuVbHfEy+VdU3qm47WYHXK5+WtcosNJl+GKmrFp7k0nsfSG4zZs4/hkfJiPyo/Wb9Hzg2MZHe//wBhrSUoYKlSpUAKlSpUAKoriQKpJqWoriEMMGlVtfRy6P4rbfMlWvucV2nL/qRHX7PCp8zg/Q0P2pEmfWcDOaOXuzgytETj1VXly4WYD6pVS/2dEx1B+dedw1foJPje7v5HceEeIhFx5L6mLvLdNcODoahQIDq3yBrXDYlufc+tOXYFt/V/Wul7UiuN/BCHk9XsM2lxACDkny/to3fbxWzog4HypU+7jQ69e7NXU3ftv6unjYNuP6MVDzaHb5EeyKvNAKfbsJUKFcKNcZA18qqTX0BweE6d7f4VqhsWD+qX5U9dkw/1S/Ko9rx5PyJ9j1OaMdHtNBw4Ayugy+NAdNOGiabypgepHnqck1ohZRjlGvyr1LdQdEHyqvtflHzLexpPjJGWutvF1KgJggjSNydf2qoLNI2CAf2YWP4mt5x46D5UOtpH7NFX3G4WwQGKoWXAJ5HIXyzUrNJyV0vP8E+x7dfl+QE8DyRFCk2uulvjUctS1C4NhTqQ7RSBFZckBcgcQGnEcZ1610MXZKqcFTgZHFnBxqM9fGh22p3aKQK3NDodc4GRjuNLhmVaUrWX78izyi0NSfkZralkVlHqSl/WJDdmTjiOp7NsDz8qJ7G2S8mqpGh72DSEfsrgD50VSPtAHxhmC5YAHOmmhz31btEdT7R8CAKieZ1VHa1+8ssoX/otW27c5GO3ddegiUHzIdh5Yog25Yceu7MeuZ5O7HJAnTHyqqu0COdXrXa5661jlm+L/sl3FJZTZbEJ3CT7ynxEh/GWnR7gQZyQp8Ix+ZNHrPaIaiEcgPKqwzKpV2VRp8tjHPDaHujNncu3xgKo+IjUH6VXfclfcnkQ5yCGk0PfwiUL9K19PEZrRGriv61H4IW4Q60YqTde4CMv2lZVKkcLRcGc97ku2fiO/lWWudwCHBLGMEDictmJTj1slV4uHmRkKOmRzrsH2c1FJZd1Wnisxj7ytLstYhU6XyJd2dmpbW0cMbcYUe194nUtp3nJorWUHFAS0YOM5eMcm7yg6P1wND11OQdstpxygGNgwIB7jg8jg64Nb8FmMMRC72a4rkxU6biy9SpqtmnV0U7ixUqVKpAVKvGYDUnHjSBoA5ltuLhuZB8Cf/kTZ+jL86Hzop1zWi30gxcIejCRfPEbj+GSsw4ryeLhpxEvmeoyyWqiuwasa99OMQ76bwmmsDSu86PeTxx61OYapLKeQp5kbrVHGVyriyxElShdM1Xgc5z061I0nPh5VSSdyrTuSBhpXk7gHIGlQcJxUnFyqNO9yLFWS4qnYT4klXT2g406Ouv/ABK9Xp2APKh9yQk8T8hIrxnTqPXT8JB51qppNNW4r03CpZaZdvrt9S7Lr0FU2J5YGOVXe0yP8KiEGTURduI9dpT2AA0MYOpVeE6n3fV/KjI2GH5canvWRh9AcUD2VEVaRRyWVtP1sP8A89arZm0+EgGqY2VSMnKm+3uMTh/iVknZegOm3dul9hxIPuyrg+UiAY81NUw7xsFkRo2JwA2CrfqONG8ND8Ku7a9IQS5+z+skQxxyxqHl5ZwgYFQTpzB/MaC5tWkte2xK6NzjuY41cr3jslHDnvOfCtn8LEdGp7ST7LPy28fE5dPMnCVnw8fXf94Aa3ucesKMWu1etZtMKV4WLRuCUJ9r1fajb9Je/qAe4mp4RhiOhrlV8Mm+TR00qdeGpGxi2zmp12qOprEX+1DbqGEbSEnGFIAHiSfwzWWvvSBODhYUTxJf+yn4enmFX/rd12tf7OXiI4elK0jsX+k17zXo2kve1cMG/V4ToU8OD/Gpp9+LxefB5L/ia3fw8y5x8zL0mH7TtFxchtRmgO79x69zFr/ITngPULMiz4B6DikcY5YAFZbczfSS4l7GVRkjRhp9KvbMvSL2+RSAXkh9Y8lCwIhPkWB8FPLnXMq4Ouqs4z2k4p3XC+pK/g2MUoOKceF/odL2Je9oGDaOh4W7jkBlYfAgjzyOlFKwSbSjitzdWjvMThHlYsytwFiDg4Urlm9gAa6YrV7vbXS7t4500DjJHVT1U+Br2WFhONGOvjbc5smtTsEqY0gHOhu8JVo+B88DMvGAcZUMCVJ7jjBHcTQK8uoLXs0ijSJHYqEjARQeFnyEXQeyc4GuaeQWYrcTTzSXAV1WTs4EYZREVF4n4DoXZy/rc+EKB1qWe+eCThUJ2eFwBpqSc4wML076F31+6pmII5kYeo7MmXIC5V1VsaLqOHoTka0+5yYDkqsxU4weNVcjTBKjiAOPd8qAG75TrJDDOvJJIyfgCxhfPgJjn9Ws9NHrirltaF7WWzZ+I8HBx8ie2VgrHuPaa6dwNVbCbtY45CMF0UkdzY9dT8Q3EPKvNZxHRUVTnt9vqdrKqtrx7yvtW+itYw8pOuiqPaY9cfD41nIt+ImOHhZVPUEHHlQbfi5Lz5J6eqPuoGIX54LftVnCp7udacHllOVFSqXbe/Hh8hFfMKvSPS7JHXbaSGXBjkVsjIwdfAjpU72pNcgt7lkYMpIIOeddb2BtEXECuD6w0YfGsGPwc8KlOLuvQ34TMHVemXEUkZAGmBUyRDGPhU7rkYpIQK5zqNo6Dk7FWKEa5zilIq40qxxa6edJUGumtTrd7sNXWD5YtedVNrr/ACJbrEVkHeSh4iPMAr50TnjyPjWV3uuSi8A9kYLfpM2eBT8AAWI/VrbhYupOKQvFVYwotsddb0Qq3qqxH3vZB8M648qhO9iZ9k47wc/iBWQa3cr2mCVJ51CprvLLaKXX4nDeaYi/HyOibLvlkkkKHPEI2+OcFDp4IKJTPoT1rmEUrROChIOhBFdBsbkyxBuvUfH/ADr51z8ZhOikpLhwOrl2NVb3JKz4/Pcz1zcwmVOP1XVmLN3nOVBrtdvvTbizDsyhQmuSMaDWuTzbtLcEkHhaje7u5QjZWmPaBCCqtqqn4LyB5a1p9pYejT0t78us5eJwFSNV8LBG9sj/AKLa44OGTje6RcYKr2hZVI6ExHBH6RqCGcOFK9RofgRkVqtttxWs4PWKT+A1gd1HzBEf0B9NPyrl1pxrQdVK2/qvwbcuvCTg+V/3xJt72C24yRnjGMsRnv0HteHjWCnKADQsT3IVHzbOa3G/N1wwga693+dKw67SiCgdjxsPeeRiPJeQrp5MmqN31tnPzJ3qjLKYdovBFliwwOedeXKim1dnsXbESIQcEZxrwgn8am3euw00RPBEocsemiqT1PeVqXee8DSuY7lOEty9r3QM5CnursnPIN02aK9jBQDIbk2fdJznyqSHaPq3c+o7ZrhVPdxqOA+AzjyoHa3bI7vx5KowBHew4dM/rE+VbnYuxR9mjjYdMn4FjxEeWceVcjHOFKfSS67LuV2/odHBUnVvG/BP8fU1ezd57b/RscMI7eTskjW3jUmQvwAYIA9Rc82OB8a024mwGs7VIpGBfAL45BjqwHwyTWS3E2SlteMsY17IO2M+9JhMj9mSunitmExEa0LxvbtMdak6crMA7f2aZMEYyp4lzqM8JXUeDGsdebuXUrh2WJpFyE/lXVEB97HCeJvIaDHWunEU1oxWoUZi+3dLRKAw4hjXl6w6is++7N0XB7UYX3cYDdMM2SceA+db25hGNDQqbiHI0AA7nY8lrbPJx5kZ+ORh7IwuEGuoRcR6/Ak9axNnvA0TOrRDgLtMCvILMxdsDJ9XjMh56Zrph2jw+0M1l5dgbMdmaSAoxZjmKV4shm4tVRgNMkculJxGFp4inonG5anUlTlqi7HKd62zcNoQOGPAPd2Yo1tfacUuzLZAoEkZKk418c1X9I8aC6Bj9js0UZOT6g4Bk9fVC60AhKsuGOCP85060yjBQioclYrJtu5VNancPaghlKvngcYOAW15jQeB+dZdufnWh2HCnbxA5wSmcMQdWwdQQeWaXXoRr03TlwZeE3CSkjevvBbA+22f/Df+7UD7ftv6w+aMPyqS+2LZjmJh/wCokP4saEXOyLP70/8A7ufxFcxf8fit05eK+xuWZ1VyLzbwW/SUfX+yvV3hg/rV+dATsS1zpNcD9pD/AMtSDYUHS5mHiVP5VKySLXX+9xf2rU60jTW217dv6aP98D86xG/U4MnqsGVnZsg5GipGMH9k0ctt34ycC7k+SfmpoDvlskQkESO+HZctw9UjdSOBRz43H7FWw2VPD1ukvt+9gjEY11o6WjVbvbMt5bQxMnFMULKc6gKo0Xu14j51zW9j4WI7iR/1+NHrLarxtHPGdUjC48GPF/Ep+fdQW/biZn+8Sfniuso2imYb7nqsrRoCMMHxxfonUfXNajdm5VOMSMAmOZ5Ag41PTII+VZK2kwsgxnIHlrz+tEre1drdiuSVcZx93hJOfMCkV6KrQcGPoVnRmprqN3si5GQwVijHAPLQ+9jmB44rZQX6Y6VyC22+oRV+zxuR7WC0bac88OhNG125ZuoP2ecHGqrI/wCNcTEZJUnLXGVn+83Y3TzLpPjRvNsbRT7PPrr2UmPHgNZjda0C28OSAezXPwJ1/Os7/pOxJ1s7k/8AnP8A20RtpbDGlhJ+3O+PlxVanlVZ03Tcmt73svpIpHHKnLVFdVuP4IfSDcN6qKhK6a8+ufyrP7ubMnu2MUKKSoySTwAZ7zR/aO07IKQLBFY8mLZx8yT9KDbD3ha1MhjSP12BwzMAAOQwvDka12MHhf49JQ5GKtWdWbkzTReiO7f25YE8GZ/yFO2n6I3hjDCbtGLKoVUC5LHA1Z6H/wDahdj2fs6+ELH6l6kk36uJjG0lz/NtxhYrbGvCV1JbXRjWkWXNh+jaeNuOa3L9y9pGNfjlq1dvsy8U4W1twP8AeXePokTVlbPeO5uj/q6XEp8Yl/ieikdjtU+zbY+LzL/yqayV8DQryUqivbtdhkK86atF2CW09l36LJIkltCXVQ/ZAvIVXIwrynhGAze7z7q2O7V4ZreKQMWRo0Ku3tMOH2m+J61hrfcK9uSPtk6xR+8kOWdh93tGwEz8Aa6VZ2qRRpHGoVI1Cqo5BVGAB5Cn06UKa0wVkUcnLdk1eEV7Sq5BXntgw50Dvdiye6frWkpUXA59d7IuBqQSKBXlo45oa68arTWMbc1FMjUaIsfPO82zGYcQU5H4VkCK+p593YG5rWT276Jraclo5Ghc88AMp8VP5YqJtS3JRwQVf2PIVmVh7pzXTk9DOPauC3ggX8SaJWXozSIdSe81ELXuwZh7vbrHnVBtqqeYNdFutxR3UKn3EFbVWgVsYz7TGepFeqmfZkrSz7gnoaGT7lzLyzVulgFgeIpRy18DUe2JmeLDA5H5Z/tNXl2NcJ0NTixlIwR9KJaZK1wMZb3LJypkkhbUnWim1tiSResVPD340Hj3eNCuHvNc+ScdmWJ7JwOPP3CPMkVq9xb5UVwRnQ5z+lgAfIN86ycds7HCq3yrS2WypI48cOp1NMow1Mhsj2lawFyygr+qfyI0ryK4Cj+dlHhw/wB2oprKTPI0xNnOehrZ0cORQtrcwn2nmP7YH4LVhJbQ8w5/Wlf+9Qttlv3GnR7Ibrmp00+QBdXtc6QIfEcX4mqu8t1GYeGOKNNRkqgU48QPCprXZh5A1dk3eaRcHWonCk4tLYE2c+q3LAFRCT6x14fh0NF9o7qSxZPCxXoVQt+8F1HjjFT7sbrT3My8SlEHtPIpAAHcpwXPw5aamuc1YYdD9DWyh686ghQvAPizYZvkAn73wrqVC9iQwW8KQxaKg68yScliepJJJ8aJqwPI0Ae0qVKgBUqVKgBUqVKgBUqVKgBUqVKgBUqVKgDzFNaFTzAp9KgCs9ih6VXk2Up/6URpUABZNkD7oNV32QnVa0VKgDLPu9G3+Iqh/wDxcSNxLDFn7wjXPzxmtqYx3U5RipuBhjsJQclBnwxUj7MQj2a2rKDzFV5LJD0o1PmFjGHYSH3Kauw07seVa59mj3TTPszjoDRqYGUbYi/cBqNthIfdIrXqo6rirUaIelGpgYE7vAcv7Kmg2ORyNbprVD0FQPsxemlTrYWAVts4kcxVyOxA5r8qunZxHI04WjDkaqBXjgj7iKsABR6pp4jbqAaebUHpigB0ExPMVYqOKPFSUAKlSpUAKlSpUAKlSpUAKlSpUAKlSpUAKlSpUAKlSpUAKlSpUAKlSpUAKlSpUAKlSpUAeFaZ2QpUqAHqMV7SpUAKlSpUAKlSpUAKlSpU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490" name="Picture 10" descr="http://www.nenudi.net/wp-content/picture/2012/05/-e13383238525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13" y="2143125"/>
            <a:ext cx="2614612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92" name="Picture 12" descr="http://relax.dviger.com/public/user_files/blog/users/45/00%D1%80%D0%B0%D0%B4%D1%83%D0%B3%D0%B0%20(8)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75" y="2143125"/>
            <a:ext cx="2949575" cy="200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971525" y="4687896"/>
            <a:ext cx="1051620" cy="923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Ш                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493293" y="4781277"/>
            <a:ext cx="3672408" cy="754053"/>
          </a:xfrm>
        </p:spPr>
        <p:txBody>
          <a:bodyPr>
            <a:spAutoFit/>
          </a:bodyPr>
          <a:lstStyle/>
          <a:p>
            <a:pPr lvl="5" algn="just">
              <a:buFont typeface="Wingdings"/>
              <a:buNone/>
              <a:defRPr/>
            </a:pPr>
            <a:r>
              <a:rPr lang="ru-RU" sz="4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                </a:t>
            </a:r>
            <a:endParaRPr lang="ru-RU" sz="43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53026" y="4691806"/>
            <a:ext cx="1051621" cy="923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Р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lastvision.ru/wp-content/uploads/2013/09/1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428750"/>
            <a:ext cx="1643062" cy="1539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Picture 4" descr="http://www.abc-color.com/image/coloring/phones/002/home-phone/home-phone-picture-color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25" y="1428750"/>
            <a:ext cx="1928813" cy="1554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0" name="Picture 6" descr="http://www.meslunettes.ru/files/articles/bre_tb_front_1-1024x68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8" y="1357313"/>
            <a:ext cx="2071687" cy="1595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2" name="Picture 8" descr="http://img-fotki.yandex.ru/get/9511/16969765.16d/0_7b6fb_18131c1c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6563" y="1285875"/>
            <a:ext cx="1857375" cy="1577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4" name="Picture 10" descr="http://img.officemag.ru/goods/530287/4e85b80b55a57_x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4143375"/>
            <a:ext cx="1714500" cy="1571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6" name="Picture 12" descr="http://www.kiddybook.ru/images/arkj_copy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88" y="4143375"/>
            <a:ext cx="1714500" cy="1571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8" name="Picture 14" descr="http://microstocker.com.ua/upload/image/fotos/big/b820531ae8e15ef0423d4123650acb7f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29063" y="4143375"/>
            <a:ext cx="1643062" cy="1547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417" name="AutoShape 16" descr="data:image/jpeg;base64,/9j/4AAQSkZJRgABAQAAAQABAAD/2wCEAAkGBxQSEhUUEhQVFBQUFBcXFBQXFxcUFRUVFRccFxgUFRQdHCggGBwlHRcUITEhJSksLi4uFx8zODMsNygtLiwBCgoKDg0OGhAQGCwkHyQtLC8tLyw3LS0sLCwsLCwsLCwsLy0vLCwsLCwsLCwsLCwsLCwsLCwsLCwsLCwsLCwsLP/AABEIAOIA3wMBEQACEQEDEQH/xAAcAAEAAwEBAQEBAAAAAAAAAAAAAQUGBwQDAgj/xABMEAABAwEDBQoLBwIEBQUAAAABAAIDEQQSIQUGMUFRBxMiMlJhcXOR0xQWFzNCU2KBkrLBIyQ0ZHKhsYKTorPC0UNjhNLhFTV0lKP/xAAbAQEAAgMBAQAAAAAAAAAAAAAAAwQBAgUGB//EAEERAAEDAQIGDwgCAwEAAwEAAAABAgMRBCESMVFxsdEFExQVMjNBU2FygZGh0vAGFiI0NVJUwaLhI0Ky8UNikiT/2gAMAwEAAhEDEQA/AN3nXnO2wiMujc8SX8Q4Nu3Lu3TW9+xXGa2p0LNZnWhytaqJRK350TIuUpsv52vlsrXWJstXtLpXBlX2dgwxArRzqGhx4ILhqKjdLFGqI5yVXFfjX14m9lihWak7qNTJy9qcnTkOdzNvOrI9pcdJcZJXD9TgxwJ6CVeWFGrgvlRFyXrTuuOuy0o9uHZrErmZVwW16URb1LWDNKSRoex1mc1wqHBzyCP7auN2LkclUl0nJf7S2djla6yUVMaXeU+viXN+X7X92tt6Zec0mvvRZfxU/j5SPEub8v2v7tN6Zec0j3osv4qfx8pPiXN+X7X92m9MvOaR70WX8VP4+UeJc35ftf3ab0y85pHvRZfxU/j5R4lzfl+1/dpvTLzmke9Fl/FT+PlI8S5vy/a/u03pl5zSPeiy/ip/HyjxMm/L9r+7TemXnNI96LL+Kn8fKPEub8v2v7tN6Zec0j3osv4qfx8o8S5vy/a/u03pl5zSPeiy/i/8+UeJc35ftf3ab0y85pHvRZfxf+fKPEyb8v2v7tN6Zec0j3osv4v/AD5R4lzfl+1/dpvTLzmke9Fl/F/58o8S5vy/a/u03pl5zSPeiy/ip/HyjxLm/L9r+7TemXnNI96LL+Kn8fKPEybbZ+1/dpvTLzmke9Fl/F/58o8S5vy/a/u03pl5zSPeiy/i/wDPlHiZNts/a/u03pl5zSPeiy/ip/Hyk+Jc35ftf3ab0y85pHvRZfxU/j5R4lzfl+1/dpvTLzmke9Fl/F/58pHiZNts/a/u03pl5zSPeiy/ip/HynwtubD4WF8jrO1owrWQkk6AAI6k8wWkmxr424TpaJ2ksPtFDM9I47HVy4kSnlK+yudGb0T7rhiN7Mkch/SC0X/01JOwqksdWqrJUdS9UW67tuOo+eJKJa7JgI67CTBVEzq29Do8Oeu8WW9bY5Gzsc1hjDQ10gdxZqEgNaaEE6A4EawFUjfHMmFG5FTovvyfs4r4GLNtcTqpyKt3f/50l5mzlwWyIyhhjo8soTerRrXVrQcr9lsqIhpaIHQSLG5UqlMXSlego877bZ7RNFYrokmErXB5P2cL2tLqP5ZLQQWc4qQaKG0y7TA961xcmO+7sxm8UE21LM25uKuWvr0phsp50WoWuY79dJmEO8tbQFgO93Q2l4nhPxpWvRhVg2Osy2Znwf64VVy465ORLshM2CNbM6ZZPiRaYN2XvPrNm/FLbjFZw8WVgF8Xj9k8N4TLr+EKmlA4azQYYdbYSCa0xNfPfWt6UvTkxfrkIJ9lnWezq1HVd/qi1pTLSlFp0qqJiobXJmTmWdhZHeulxdwjeIJpWh2a/eV6uKJsTcFuI8rabTJaZFllWrlxrcmg9dFKVxRAKIBRAEAogCAUQCiAUQBAKIBRAEAQCiAUQEICaIAgK/LGRo7SGiW9Rt6gaaYuFKnA1w/kqGaBkyIjy3ZLbNZHK6FaKqUW5FuyX1MbkvJgs8tpEwkMkTC+xCrnVcxxO/XWDV9mcat4ww0DxuzMEsLmNbRGK6jlXBvRcSX5b8VFPULsktphREcuK9ErRF7dFV7D6ZrZatFqtG9GZsotUD2yB7b7G4FzcG8UC87DDSfdztkLHZ7NDhoxW4DkVKLRenHlol5ParPFE1ixyYWEl+L9Yu03OYWV7OY/BYmby+K99mXX98o7hSMk9PHTgCKjClF01dhphpykFpgmYjZJP9krX9dGbuOWutVSXuxe83r1eK5xL3yD2hSgOq8TpAVhuCjZFVKrwUrel9f0lDuyQ7ZuazqtGYKudTlwUbRM1Vqpb5My7NMIhBZIjPZ23t+cHSGVrQWUc3g8M3rxN4kuG2oFKPYNZnSfG7BcnBS5EvTEt6UxoiUxHCtKQ2dyLI9ERVp0oioqpVMd11ehctx+Mg297bc18xIkme5slQWVMmgXToo4MAXU2MYtmlbFgq1tKX+ry1svDBLsZ/hejsBUW5arRblzY6ryXVOiL0x4MUQCiAUQAIAgCAUQBAEAKAUQEUQEoAgCAIAgFEAQBAKIDm8WVpfDH2izcN7nPbdumRroyQ0Nc0HRRrTpGgc68jb7Nu+R7FaqpW6nJTFf6xn0GKGzQbHRMmkRi0wlvvqvRy3L4Igyrlh8bfBnWdkMu+NdLaIyWON+r6RgDgjhXSQ41FRSmio/Yh0E6vc9XIiURqpVMScvLlS5L0qVtjmQWhzXVq1VWqctKqiKt93JXJVOS88EVvdE4SRcB7NFMAHYxuujUCKmmouI0AK89UfI1yJTCS/PfqqdHanNsc9ne6u1vo1Vx0+FU7kdTMWGbuShaRJGTdIjY5rqVAdUjEawQSD0qzYoEm21i9HYt5U2ZtrrHuSVqV+FUVFxKio2qHQMmWXeoY48OAxrTStC4DhOHSan3rvRswGI3IeHnkWWR0i41VV71Pu9gNKgGmiorQ7QtyI/SyAsALICAhAFgEoBRZAQBAEBFEBKA889qDSG0c57uKxoq48+xo53EDnUckrWY1JI4XSL8KCG01ddex8TyC4Nfd4TQaEtc1zmmlRXGoqNq1jna+5DaWzvjvXEfdTEIQEoAgICAlYBFEBDGBooAANgwHYgPBnBk3wiB0QLQSWkFwJDaOBJp0Xh71DaIttjVmUtWK07lnbNStOTLdShgM5rEIHmNpqGxx1J0uJJLnHpJJXDtcaRTsY3EjdZ7TYu0PtGx88r8bn1X+BcbnvnJOpZ8ysbFcOTs/ZS9qOJsvVXQ03K7R48miAhAEAQCiAFAEAQCiAIBRAKIAgPjarQGNrQk1Aa0aXOOAaOcnsxJwC0e9GJVTZjFe5GofjJckccgZK4ukke0SlrXOAe7iRXqUYMQGgkHGul1Ty3q56q9TssRsaIxCxzpma+0QRs40N6R5GppY6NrTsqXEj9DtilsqKr6kNsciR0ynnXSOUCgCAIAgFEAQCiAIDnGfn4iTq4/quBsh803NrPb7BfSpev5T37nnnJOpZ8yl2K4cnZ+yD2n4izdVdDTdUXZPIEUQErIIWAFkCiwCaICKICoylnHBCS2pkeNLIwHEfqcSGtPMTVQS2qOPGt5hyo3hLQo3Z2TymlnhGnSA+c/wBV0Bre0qruyR/FsNcJV4LVXPRP/ReypJqewf8ATsHYSXJ//Y7InrtM/wCT/wCqd6/0fr/07KXrT/daP4Ym12z709dhij/uTuINkym3Q9x5g+E/O0JgWxP9k9dhmkmVvcv6Py7K2UIRWWMloxJdGHYbS6F1B0pt1qZe5lUHx/ai5l1nrly3dbFJON6klB3poDpN4jNQ60ubdrecMAKYXgD6a0fOkiph3IdJuDZ48J2NcugsbHlGLA2ciRsR4ADq75aHAuF52nggl7nEaSDiWkKaVyORI48RiBtKzSL69XIWNks9wEuN57jekfovO5hqA0AagFbjjRjaIVJZFkdhKfdSEYQErAIKAobdnXBGaNvTEad7Auj+txDT7iVVktkTLq1zGrnNbc5aevWM+NlzyhcaPa+Mcs3XMH6i0kjppTaVpHb4nLRbs5hsjHLRF77jRtIIBFCDiCMag6wVdNz9LIIogOcZ+fiH9XH9VwNkPmm5tZ7bYP6VL1/Ke7c8H2knUs+ZS7FcOTs/ZD7T8TZuquhpu12Tx9AgoQgoEFBRBQmiChBQUMVlTLUtrk3iyVuGvCabpkAwLy/0IucYu99DzZJ3zP2uLFyqaqqqqtZyY1ydCdPrpLTJWaEMYBlAmcNRFIm8zY9B6XV9ymhscbL1vUy1iNWqY8q4/WY0DWgCgFANAGAHQFcNj9UQxQIKBAVWUZw4ltC5jXAOaNM0pxbZxzek86gKHC9SpPIqrtbS7ZokRNtdiQ8OVMjRSeeP2xF+W0AuBijB0gDSBxI4yDecRgeEVFNFG1iNVKqYRu6X1enwoUlqzani+3iLiRUgCgtMbK4AlouymlKtAArUUcoVskkaYca35Ck6JGuXaVuyLiX16VC/zWy/4S0seRvrWh1RokZovtGogkAjnG2guWW0balFxpjDXYSVpRUuVMil+rRmgQUPhbLUyJjpJHBrWipP7AAaSSaAAaarVzkalVCIYqa02jKLyxguRA4tPEaNRmI47qY72MNH6lzVfLalwWXNNEVX8FaNy8q5snrMaHJ2a8EQ4Td+dypAHD+mPitHurtJVuKyxx4kvN2tRnBSmnvP3lXNyGZpusbFJ6MjGhpB9oCl9vMfdQ0K2ms7JEoqGXJhJR16esRS5n5QdHI6yy4YuDByHtxfGPZIq9vNXaFVsciscsL8aYjRlb2Oxp4p/XrEbFdE2oEBzfPz8TJ1cX1XB2Q+abm1nttg/pUvX8p79zvzsnUs+ZSbFcOTs/ZD7T8TZuquhpu12TyAogCAIAgCAzOfeUN7hEY/4t6/TTvTBwxTXeq1tNhKp22VWMwUxrcYe5Wp8ONbkzr60Fhm3kkWeIXgN9fR0p59TAdja0HvOtS2eFImIneEajUwUxJ6qWynMgIAgIogPNbpnYMj84+tDpDGjjSEa6VFBrJA0VIhmlwG9JPBDtjug8dlYAeA29cvxwMrpumksz3aquqC86hrL6GvFRjdsdylmasjkjbiTGMnwb5w3G+wPvB1KCaUYb7d9WzRGMdF7E0cZIWK5dsd2Ec70Ym1M7S2VopmFyo0WTKDZG4Me5rzqFJSWSjoB4fSQuZIm02lrkxKaLdI1fuuXOmL9G6XTNwgMLl60PtlqbBEeAxxaDpF5uEkx2hoq0c9eUFzJ3LPKkTcSYzR/wAS7XyY3fpPX6Njk+wshjbHGKNb2knS5x1kmpJXRYxGNwWkh6VsYCAxWe9lMU0dojwc4jmG+xcJhPS0Fp5mUXNtrVY5sqGki4NH5MeZfXia+x2hssbJG8V7Q4dDhVdFrsJKoSKlFPtRZMHNs/fxMnVxfVcLZD5pubWe22D+lS9fynv3OfOSdSz5lJsXw5Oz9kHtNxNm6q6Gm7XYPIiiAUQBAKICUBiM6OFlCBruL92HNwp3VHvoAufaL7QxFNV4xidZfA2xXQNggFEBNEB8bVOI2lxqdAAGJc4mjWt5ySAsOcjUqps1iuWiHqzcyUXFz5KFziDIRow4sTTyWg+8knS5cx71e6qnXjYkbcFDx5TEbnvgs7WsjrW0yNFDI44iK9pJNSSdQO1wIkhjw1quIitE21pRMan2DdmAGAAwAA1LoHLJQGP3RLPUQu1/ax/G0O/0fuufsgnwtdkUimWjK5FRTU2Ca/FG/lxsd8TQfqr7VqiKTOSiqh8ctWwwwSyDjNYbmwvODB8RC1lfgMV2QJTlxGe3P7AA2SXSa70wnE3W0LzXncRX9AVOwM+FXrjUihrgYS43LXV66TXq+SEUQCiArM5rEZrNI0CrgL7BrLmG8G++hb/Uop49sjVowUdVq8txV5hW6/C6OtTG6rerlq5p+LfB7goLDJhR0XGhpEuExK40uXs/qhp6K4bnNc/h95k6uL6rh2/5pubWe12E+lS9fynv3OR9rJ1LPmUmxfDk9ZSH2m4mzdVdDTe0XYPIhARRAEBKAUQGRz9ye6jLQzAx0a9wxLRevRyf0vr8VdSo21i0SRuNDSRFojkxtvz5ULzIWVm2mO8KB7aCRmtjvq04kHX0gqzDM2VuEhsioqYSYiyopTIogIQHmyVZzaZWyegK7zsoRQznpBIb7J9rDnzy4a0TEdOzw4CVXGpb5fygYmts1npvrxpOIjZ6Ujhr06NZIG0iONivdRCSWRGNqpW2aztjaGtrQayauJOJc46yTUkrptajUohyXOVy1U+tFkwEBld0HzUPXHs3p/8AuqGyHFpnIbRxS9mkuc3m/dLN/wDHh/y2q5HwEzFh/CUrs+pKWZreXMwfDV/8sCr25aQqQyrSNy9H7PVmjFdscNPTbf8A7hL/APUpbMlIm5jelERMiIXCmMhAQgJAQwYKB3gNvLThE405hFMasd/S8FvMAVzG/wCG005HGifDJTkdpTX+0N6QumSHNM/x95k6uL6rh2/5pubWe02E+lS9fylhucedk6lnzFb7F8OT1lIfabibN1V0NN4uweSCAlAQgJQBAQ9gIIIBBFCDiCDgQRrCAxOVM3JbNJv1jLqD0G4yMGktAOEseHF0igpXCnPks743YcPcRqxUVXR4+VORdS+rj25JzzjdwbQN6doLxUxE8/pRnmdgNqkitrXfC+5TLZGqtFuXIvq808UgcA5pDmnQ4EEHoI0q5WpvSh4rSN+fvLcWCm/e0TiIR0jF3NQelhVtEtPhQt2aGq4amhtlpbY4a0vSvIDWClXPOho5ht0DEmgBIqIiqtELyqiJVSlsdmLbznm9LIayO5xoa3Y1tTQc5OkldGKPAShy5ZFkdU9KkIggFEBid0WYkwxtxN2R1Nd43WM7eGufb1rgsyqRTJVGtyuT+zY2eG41rB6LQ0dDRT6K+lyEy3rUzW6Cfs4OuP8AlvVLZDiu0r2nil7NJdZutpZLONkEX+WFcZwULMnCUsKLY1IKAIBRAUWd2RPCIwWAGWOt0ctruNGa4Y0BFdY1AlVrVBtrelMRq9mG3B7uhSqzdzsaxgitN4XOC2Utc40GFyVtLzXjRUjGmNDphgtaJ8MtyoatlRVo+53q9OT1cZ7PO2MmnkfG4PbcjFRWlRpGPSqFtejrS1Wryaz2+wlN6pev5S33N/OydSz5iptjOHJ6ykPtLxNm6q6Gm+XXPJBAFkCiwBRAFkCiwCFkFZlbIEFoxe2j/WMN1/vOh3Q4EKGSFknCQw5EclHJVDK2nN60WV48FlLi+8Q1pEb6NFS57HVjfTAXjTFwFMVSfC+DgP7BHZ5Fujd2LenfjQ9eRM65bCWttVmJ03XEGGRxOJeL3AlccTVpA0qusqpwkLSWt8SUmjVEypeha2HOSG1TmSR4ZJUshifwLrfZJ4L3u9kmgw5RN2yujXlvMSWhs10a1Tx7sZfUV0rhZMhAKLAMBA/w7KIe3hRMIcDqMUJqw19qR1RtBOxc5F2601TE0i4UvQ3SvrwN/RdIlMtugM+yhOyf+Y3qjb0/xdpBaU/xO7NJb5tOrY7Mdtni/wAtqtxrViL0Fh97lLJbmAgCAiiAlDBW5SyDZ5zekjF7ltc5jsNFXNIve+qikhZJwkCojkoqVznOc7snsgmkZHW7cjOLi41POehcW1xtjtDWtxU1nstg2o3YqWiU+Pyl3ubedk6lnzFT7GcOT1lIvaXibN1V0NN/Rdc8mEAQBAEAQCiAUQHxtU7Y2l7tA95JOAaBrJJAA2kLDnIiVUy1quWiH0zfyYXOdLNSppf2NaMWwg6wKkk6yXHCoA5z3q9aqdWNiMbRD4ZStHhslCAbNGaNaRUTSNOkjRcaR73bLvCmgir8Sle0TU+FpSZTzMgkB3r7EkaGi9F0GI4U/SWraSxxv5KKc50bHXql+VLlKRlqteTiGyDfISaNq4mM7BHIRWJ3suFNQ2qDDms/Cvaaqr2cL4ky8qZ8uc2OScqR2ll+I6MHNIo9h5Lhq/g6iVdjkbIlWqSIqKlUW49ykMmJzrzg3wmy2YF943JHNxLycDDHt13naAKiuktoWi0Kq7XHjUje9UXAZwtHSvr9F9mzkUWaKjqGV9DK4aKgYMaeS2pptJJwqrEEKRNobNYjG4LfXSW9FObGdz9Z91B5M0Z7as/1BVLalYVI5r43Zj15pOrY4OZl34CW/RS2df8AE3MbotURehNBb0UxkICUBFEAIQBAcx3QvxMnVxfVcS3fMtzaz2ewv0qXr+UsNzXzsvUs+YrfYzhyZ9ZD7S8TZuquhp0Bdc8mEBKAiiAUQABAEBNEBX5PiNqla4ebaTvWxx0GfnFKhu0EnWKUZpMJaJiOhZ4sBKrjPdlu1Xz4JCSGtA3+RpILQf8AhtcPTdtGIGOHBrrFHhr0G00uAnSRHGGgNaAGtADQBQADAADUF0EuOafqiA/E0TXtLXtDmuFHNcAWkHSCDpCwoMJlvJb8nyC0Wd1IqhtHGt2pwikri9jjoJxB9xXPkjdA7bI8XKhCrVZV7Eu5U/aZKerj823OOe3EQWaN7AcJGg8M7b7xhHHz6XCm26cvnfL8MadplXuddH/+smbp0eJpc3M22WUXjR8pFC+lA1vIjHot/c69AAsQQNiS7GbsYjEon9qXasGwQFLnlFescvs3H/A9rvoobSlYnZjVyVaqdC6D4ZiOrZAOTLKO15f/AA4LSyLWJDWJaxtXo/o0KskgQCiAIBRAEBzDdD/FP6uL6riW75lubWey2F+ly9fylhuZ+dl6lnzFSbG8OTPrIvaTibN1V0NOgrrHkxRAKIAgFEAogFEBW25xlfvDa0w34jY7REDyna9YbsvNKrzyUTBQs2eLCXCXEWtvtHg0bYoqG0SijRqY0aXmmhrQR0kgaSFWa1XLRC496MSqnlsdlEbLoJJqS5x4z3HjOdzn9sAMAFfa1GpRDmPcrlqp96LY1CAz+Xs6orPea2ksrdLQaNZ1j/R6MTza1XmtLI8+Q0fI1nC7uVTPWfI9pyi4SWlxZFqq2gocKQwnQCK8N1T+oaK6RyzLhPuTIaI17733JkT9r67BYS7Jtt3txJhkutvHXG40jeTTjMcS0nYSdiMrBNg/6qE/xvweR2LoXlTt1HQaLoEwQCiAr84IL9ltDRpdBIB0lhp+61elWqhluNKlFucy1imGyUOHQ6Nv/aVUsK1jp0lezcUiZKp4/wBmsV0nJKAIAgIQEoDl26H+Kk6uL6ri275lubWey2G+lS9fyljuZD7WXqWfMVJsbw5M+sh9pOJs3VXQ06EuqeUFEBFEBNFkELACA8uUbWWABgBkeaRg6K63u9hoxPYMSFpI9Gobxxq91D0WJjLHBvr6uceINMksjzxqa3OJFPoKKjeqnSuanQeexQOq6WWhmkxfTENA4sTTyW106zU4YAXY2YKdJzpZMNeg9akIzyZSyjFZ2X5nho1DS5x2NaMXHoWr3tYlVUxiSqmKteXbVbnGKyscxnpUN11D62UYRj2Wkk8+hUnTSTLSNKJlIcN0nF4vuX9J67C7yDmdFBddJSWRuIwpEwjEXGayOUcdlFNDZmsvW9TdkbWXpjyrjNLRWjcym6JYQ+ztkIxieAdpjmIjLfiMZ/pVS2MrHXIRzNVY1pjS9Oz+i4zatpmssTzi67dcfbYSxx95aT71NE/CYikiLhIjk5byzUgCyCC2uB0HA9BwWAYLcucQZWnTvUBPS2+D/IVGw/DhNyEUN2G3I5fXgb1XyUlYAWQQgJQEIDl26J+Kf1cX1XFt3zLc2s9lsN9Ll6/lLHcy87L1LPmK32N4cmfWQ+0nE2bqroadCouseUoEFBRBQmiChFEFD52iZrGlzzRrRUn/AMazsHOsKqJeplEqtEPhkeyXi+0WjggCpBOEcbcRFXRX0nHWTStA2lF71ctTpRxoxtEIY91okE7xRows8ZwutOBlcOU4aNg2XiFPDHT4lKs8tfhTEeyisFYy+ced7Iaxw3ZJRgScY43aKOpx3V9Ae8hVZrSjPhS9SOSRGLTGuRMZWZLzWmtLt+trntB9EmkrhsOqFvsgV/SdMTbO6RcKVew1SJXLWW/oTEmv1jNrZLGyJgZG0MYNDQKDp5zznEq81ERKITH2osigogoVOdjfuVo5onEdIxH7gKKbi3ZgqXLmXQeHMA/dTzTSU7Qf5JUdk4pCKC+JuY0lFZJaCiChICChz/Mk3bfPH7No/wDztDWj9nFULNdM9CGPjJE6U0Kb+ivk1AgFEFBRAKIBRAcs3RvxUnVxfVca2/Mtzaz2Ow30uXreUsdzDzsvUs+YrfY7hyZ9ZF7R8TZuquhp0Si6p5QIAgCAUQFbDEbVMAPNRONDqfI3AvO1rDUDa6p9FpVSWSq0QuwR0TCXGfa1yC0O3pn4aF1Hf8+VpxbzsadO08HU4JDHVaqJ5cH4UxnrVspGFy7nK+0v8GsV4h1QZGmjpKabjvQjGt+vVhQupSzueu1x95C+RVdgR4+VeRP79ZrjNnNRlmAe+j5hoIHAj9mIfteOJ5hgpYbO2O/GpvHGkeLGuNeVTRhWDcUQBAKIDMboNuEdm3utHTOaOhjCHvceajQ3+sKta34Ma9JHM7BjVezvuPdmhYzFZImuFHOBkcNYMji8A84BA9ykgZgMRDZrcBqNyFzRSmwogCAwGbou5WmG02odsrXfRUIvmXZtRC3jn5m6Df0V8mFEAAQBARRATRAcq3RvxUnVRfVce2/Mtzaz2Ow/0uXreUstzDzsvUs+YrfY7hyZ9ZD7R8TZuquhp0RdQ8qKIAQsgLAK7KUxc4QRk33ir3DjRxk0qDqc4gtb0OPoqKV9EohPDHhLVcR9rV9mBZLPRrro397cBDFSgjZscQKAagCdVDXYzCUsyyYCdJ6IIWsaGtAa1ooANQCuolCgqqt6mKz2yy6R/gcFXFxDZbul7nYiAHUKcJx2YaLyp2iVVXa2Y1IJXuqjGcJfBMvrUaDNrIDLJHqdK8DfJNvst2MGoe84qeGJI0ohIyNrG4LS4opTYUQBZAQFblnLkNlb9o6ryKtibjI/obqHtGg51HJK1iVVTDlRqYTlohjsk2OXKdo8ImFIGGlPQIaaiCM+kK8d2vEczabGrO/DdiTEQsRZHJIqURMSfvV6Veh0V8nCyAgFEBgcjf8Au8v6p/oqEfzLs2ogbx78yfo31FeJxRZAQCiAUQCiA5Vuj/i5Oqi+q41t+Zbm1nsNh/pcvW8pZbl4+1l6lnzFb7HcOTPrIvaLibN1V0NOiLqnlQgJogPNb7WImF1LxqGsaNL3uwa0bK7dQBOgLVzsFKqbNarloh54L1mYDhJa7QSWDQK0AdIdbY2CgHMAMScad73F5cGNp6bDZBE2lS5xJc954z3nS4/7agABgFca1GpRCi5yuWqnyyzbxZ4JJiAbjCQ3lO0Mb73Fo96PdgtVTWqJepk9zrJpcZLVIbzqljCdbjwppPeSG81HbVUsra1kXlK9nRVRZHY3aOT1mNxRXSwTRAKICgzptlrjMYskd+9fvm4ZLtLt30gBWrtOxQTOkREwENXq5G/ClV7igdBlefAl0QO10ULe1l6QKClpdkQi/wA68rU71XUezJWYTGm9aZDKSaljataT/wAx5JfJ/h5wVuyypWr1qplsDUXCcquXp1f+mvjjDWhrQGtaKBoFAANAA1BWyY/dEAQBAKIDn2bZvZWnOw2o9kzGfVUIvmHeshAzjn5m6DoKvk4ogFEAQBARRAcq3SPxcnVRfVce2fMtzaz1+w/0uXreUsty3zsvUs+YrfY/hyZ9ZF7RcTZuquhp0ai6h5YgBAEBUQTNcTa5QTEzg2dg40rnYAtbrdIaAbG00XnKpI/CWiF2JmA2qntscDqulmIM0lL1MWsaOLEz2RU1OsknYBPGzBQrSSYa9B6qKQjMlukT0s8bNT5he6GNc/5gxVbY6kdCvalpE7uLnNazb3Y4G696a536ni+793FTxtwWIhPg4KYKclxaLcyKICUBFEAogBCAICaICKIBRAS0IDnm5wRLaZphrjLh/wBRLvn+hUrNe96laC98i9NO6p0KiulkUQCiAUQBACEByjdKH3t/VRfVci2fMNzaz12xH0uXreUstyzzsvUs+YrbY/hSZ9ZF7RcTZuquhp0ei6h5YUQFXlFwlcYbwbExu+WqQ4NbEBURk6i7SfZFPSBUMr+RCxDHVcJT62Zhlc2Z7S1jQRZ4iKGNpwMrx6x4r+lppgS5ImUvUxNJW5MR76KYgCAxm6bETFCRoErmnmvRu/7VUtiVZ2la2cUq5FQ0mb8wfZYHjQ6GM/4RUKy11WopaVarU99FsYCAUSoFEAogFEAogFEAQCiArs4bXvNlnkGlsTrvO8ijB73ED3rV7sFqqZqiXqZ7cysd2GV9MHSNY39MTf8Ad7x7lWsaUZXKVrKi7Uiry1X13GyorZYCAUQCiyCKLAJogOT7pQ+9ydVF9VybZ8w3NrPX7EfS5et5Sy3LPOy9TH8xW2x/Ckz6yL2h4mzdVdDTpC6h5Y81vtJjbVovPcbsbK0vyHQCdQwJJ1NaTqWjnYKVNmtwloVuTLMJGgVvwtffc8inhc9amYj1TTxBroCMGtrFGyq4Sk8r8FMFpd0VgrEICaICqzoyYbTZpI28egdHq4bDeaK6gSLp5nFRSsw2q0w5iParV5bjP7nGVg5jrM6ocyr4wcCWOPCbTTVjyajY9uwqGyyVTAXGhDZnKrMF2Nty/o2tFbJyEBNEBFEBNEAogIogFEBNEAogMHuj5UqWWWMFziWve0aS4mkMQ1Xi7hc1G7VTtT1WkaY1K9oVVRI243aOVfXSa3IWTRZ7PHDUEsbwiNDnu4T3DpcSVZY3BaiE6IiIiIe+i3MiiAUQBAEBBCA5Pulj73J1UX1XItfzDc2s9dsR9Ll63lLHcqH2s3Ux/MVvsfwpM+si9oeJs3VXQ06TRdM8uZuzu8Ole5tfBmF0QcDQS0NJAw7HEXXO5LQAeE+kNMNegmrtadKmkDaaBQDDDAADUFMRCiAIBRAEMGFzwzefHJ4ZZahwdfkawVcx/rmN1gioc3XiaYuVSaJyO2xmMgljdXbI+Eninr1iLjNbOqO1gMcQyenErwZBy4T6Q13dI6MTJFO16dJvFK2RKpj5U5UNEpySgogoKIKBBQUQUCCgogoKIKGezrzoZZGljSHzkVDCeDGPWSnUNg0u6KkQyzJGnSRyytjSq9iZSozIzfe5/hlpqXuJdEHcYudpneNRIwaNQ/ppFBEtdsdjU0hidVXycJfBMnrWbiitk4QUBQUFEFBRBQUQUFEByXdN/Fv6qL6rk2v5hubWet2J+ly9bylluUedm6iP5it7Bwn59ZF7QcTZuquhp0eWMOaWnQ4EGhINCKGhGI6QukeZEEDWNaxjQ1rQA1oFAAMAANQRLgfuiGAgCAUQCiAIDIZxZjsmJks5bFJW8W47291a3sMY3VxvN7CcVXkgRy1bcpDJA164SXOyp+8pUR5yW2wkMtcZkZWgc80J/RaAC1+GgOF7aQo9tkj4aVTKabbJHxjaplb+0/8ADR2DPWyScZ5hdslFwf3BVn7qZtoY7lJGTRv4LkL+CZrxVjmvG1pDh2hS1JaUPqQsgiiAOwFTgNpwCVFCkt+ddkhqDM17h6EX2rq7Ddwb7yFG6Zjcamj3tZwloZa1532q1uMViiczaRR8oB1k8SHXpJ5iFXWd77o07SDb3SXRN7Vxf36uLLNzMgRuEtqIlkreDKlzGu5b3HGV9canAHUSAVvHAiLhOvUkjgRq4blq7LqyesRsqKyTBAKIBRAKIBRAKIBRAcj3TfxknVRfVcq1/MNzaz1uxP0yXreUs9ygfbTdRH8xW1g4T8+si9oOJs3VXQ06WukeYCAiiAlAQgJogFEBFEBKA/L2AgggEHAg4gjYRrQGftuZNjkxbGYT/wAomMf2+J/hUToGOxoRvhjfwmopRT7moBvRWijtr4gXfGxzf4UW5acFyoRblROA5yZlPm7My3t4lsNOa02qP9hULG0SJ/uNplTFKvchAzPyieNbD/8AbtZ/aibTJ95napV/+XwQ/Y3OXyEGe0tdT2HSkdDnv+ibmVeE5TG51XhSOXtoXFhzDsrKX98mI5bqN97GBoI5jVSNs0beQ3ZZomXo3vv0mjs1mZG0MjY2Ng0NY0NaOhowCnREQnW8+yGAgIQEoCKICaICEAogFEByPdO/GSdVF/JXLtfzDc2s9ZsT9Ml63lLPco89N1DP2cf/AAtrDwn59ZF7QcTZuquhp0tdE8yKLIFFgBAKIAgFEBFFkErAAQBAKIBRAKLIIogJogFEAAQCiAUQCiAUQBYAosgUQCiA5Dum/jJOqi+p+q5Vq+Ybm1nq9irti5et5T15SjlyVbjKxoMchfcrg18chvOhLqcFzSAR+lpxFQq0MyxOw0xcpNHGzZKyJZ1dSRmLMn6pcvYpo490ezEYxWhp1i7Eew75iugluiynId7P25FojUXtT90P15RbL6u0fBH3izu6LLpNd4bd9ni3WPKLZfV2j4I+9Td0WXSN4bd9ni3WPKLZfV2j4I+9Td0WXSN4bd9ni3WPKNZfV2j4I+8Td0WXSN4bd9ni3WPKLZfV2j4I+8Td0WXSN4bd9ni3WPKNZfV2j4I+8Td0WXSN4bd9ni3WDui2X1do+CPvE3dFl0jeG3fZ4t1jyjWX1do+CPvE3dFl06hvDbvs8W6yPKNZfV2j4I+9Td0WXTqG8Nv+zxbrJ8otl9XaPgj71N3RZdOobw277PFuseUWy+rtHwR96m7ocunUN4bd9ni3WPKLZfV2j4I+9Td0WXTqG8Nu+zxbrI8otl9XaPgj7xN3RZdI3ht32eLdY8otl9XaPgj71N3RZdOobw277PFusnyi2X1do+CPvE3dFl06hvDbvs8W6x5RrL6u0fBH3qbuiy6dQ3ht32eLdY8otl9XaPgj7xN3RZdI3ht32eLdZHlFsvq7R8EfeJu6HLpG8Nu+zxbrHlFsvq7R8EfeJu6HLpG8Nu+zxbrJ8o1l9XaPgj71N3RZdOobw277PFuseUWy+rtHwR94m7osunUN4bd9ni3WPKLZfV2j4I+8Td0WXSN4bd9ni3WPKLZfV2j4I+8Td0WXTqG8Nu+zxbrI8o1l9XaPgj7xN3Q5dOobw277PFus+c+6PZw03IZ3O1BwjY2vtOvkgdAPQsOt8SJcSR+z1tctFRE6VVP1UpM0smvt9qfapxWO84vPovfduNjZtDG0x9kayac18jnOV641xHTtqxWWzJYo1qv+y+PfXuRDpFus7JI3tka17S01a4BzTTRgcFGi0OLVUvQ/nvKby2Z4BIAcaAYAdAV7a2ZEOhFa51Yn+R3ep5zM7lHtKztbMiEm6p+cd3qRvzqcY9pWNrZkQbqn5x3epO/O5R7Sm1tyIN1T847vUb67lHtKztbMiDdU/OO71I353KPaU2tmRBuqfnHd6k787lHtKbWzIg3VPzju9QJnco9pTa2ZEG6p+cd3qDM7lHtKxtbMiGN1T847vUjfnco9pTa25EM7qn5x3epO/O5R7Ss7WzIg3VPzju9RvzuUe0ptbMiDdU/OO71IEzuUe0ptbMiGN1T847vUb67lHtKxtbciGd1T847vUb87lHtKztbMiDdU/OO71JMzuUe0rG1syIN1T847vUCZ3KPaVna2ZEG6p+cd3qDK7lHtKxtbciDdU/OO71IMzuUe0ptbciDdU/OO71G/O5R7Sm1syIN1T847vUb87lHtKztbMiDdU/OO71J353KPaVja25EG6p+cd3qTvruUe0ptbciGN1T847vUjfnV4x7Ss7WzIhndU/OO71Amdyj2lNrZkQbqn5x3epbZrNElpja8X2k4tdwmnpBwK1cxqIqohBaLXPgcY7vU722IMAa0BrW4NaAAANgA0BUVKS4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8" name="AutoShape 18" descr="data:image/jpeg;base64,/9j/4AAQSkZJRgABAQAAAQABAAD/2wCEAAkGBxQSEhUUEhQVFBQUFBcXFBQXFxcUFRUVFRccFxgUFRQdHCggGBwlHRcUITEhJSksLi4uFx8zODMsNygtLiwBCgoKDg0OGhAQGCwkHyQtLC8tLyw3LS0sLCwsLCwsLCwsLy0vLCwsLCwsLCwsLCwsLCwsLCwsLCwsLCwsLCwsLP/AABEIAOIA3wMBEQACEQEDEQH/xAAcAAEAAwEBAQEBAAAAAAAAAAAAAQUGBwQDAgj/xABMEAABAwEDBQoLBwIEBQUAAAABAAIDEQQSIQUGMUFRBxMiMlJhcXOR0xQWFzNCU2KBkrLBIyQ0ZHKhsYKTorPC0UNjhNLhFTV0lKP/xAAbAQEAAgMBAQAAAAAAAAAAAAAAAwQBAgUGB//EAEERAAEDAQIGDwgCAwEAAwEAAAABAgMRBCESMVFxsdEFExQVMjNBU2FygZGh0vAGFiI0NVJUwaLhI0Ky8UNikiT/2gAMAwEAAhEDEQA/AN3nXnO2wiMujc8SX8Q4Nu3Lu3TW9+xXGa2p0LNZnWhytaqJRK350TIuUpsv52vlsrXWJstXtLpXBlX2dgwxArRzqGhx4ILhqKjdLFGqI5yVXFfjX14m9lihWak7qNTJy9qcnTkOdzNvOrI9pcdJcZJXD9TgxwJ6CVeWFGrgvlRFyXrTuuOuy0o9uHZrErmZVwW16URb1LWDNKSRoex1mc1wqHBzyCP7auN2LkclUl0nJf7S2djla6yUVMaXeU+viXN+X7X92tt6Zec0mvvRZfxU/j5SPEub8v2v7tN6Zec0j3osv4qfx8pPiXN+X7X92m9MvOaR70WX8VP4+UeJc35ftf3ab0y85pHvRZfxU/j5R4lzfl+1/dpvTLzmke9Fl/FT+PlI8S5vy/a/u03pl5zSPeiy/ip/HyjxMm/L9r+7TemXnNI96LL+Kn8fKPEub8v2v7tN6Zec0j3osv4qfx8o8S5vy/a/u03pl5zSPeiy/i/8+UeJc35ftf3ab0y85pHvRZfxf+fKPEyb8v2v7tN6Zec0j3osv4v/AD5R4lzfl+1/dpvTLzmke9Fl/F/58o8S5vy/a/u03pl5zSPeiy/ip/HyjxLm/L9r+7TemXnNI96LL+Kn8fKPEybbZ+1/dpvTLzmke9Fl/F/58o8S5vy/a/u03pl5zSPeiy/i/wDPlHiZNts/a/u03pl5zSPeiy/ip/Hyk+Jc35ftf3ab0y85pHvRZfxU/j5R4lzfl+1/dpvTLzmke9Fl/F/58pHiZNts/a/u03pl5zSPeiy/ip/HynwtubD4WF8jrO1owrWQkk6AAI6k8wWkmxr424TpaJ2ksPtFDM9I47HVy4kSnlK+yudGb0T7rhiN7Mkch/SC0X/01JOwqksdWqrJUdS9UW67tuOo+eJKJa7JgI67CTBVEzq29Do8Oeu8WW9bY5Gzsc1hjDQ10gdxZqEgNaaEE6A4EawFUjfHMmFG5FTovvyfs4r4GLNtcTqpyKt3f/50l5mzlwWyIyhhjo8soTerRrXVrQcr9lsqIhpaIHQSLG5UqlMXSlego877bZ7RNFYrokmErXB5P2cL2tLqP5ZLQQWc4qQaKG0y7TA961xcmO+7sxm8UE21LM25uKuWvr0phsp50WoWuY79dJmEO8tbQFgO93Q2l4nhPxpWvRhVg2Osy2Znwf64VVy465ORLshM2CNbM6ZZPiRaYN2XvPrNm/FLbjFZw8WVgF8Xj9k8N4TLr+EKmlA4azQYYdbYSCa0xNfPfWt6UvTkxfrkIJ9lnWezq1HVd/qi1pTLSlFp0qqJiobXJmTmWdhZHeulxdwjeIJpWh2a/eV6uKJsTcFuI8rabTJaZFllWrlxrcmg9dFKVxRAKIBRAEAogCAUQCiAUQBAKIBRAEAQCiAUQEICaIAgK/LGRo7SGiW9Rt6gaaYuFKnA1w/kqGaBkyIjy3ZLbNZHK6FaKqUW5FuyX1MbkvJgs8tpEwkMkTC+xCrnVcxxO/XWDV9mcat4ww0DxuzMEsLmNbRGK6jlXBvRcSX5b8VFPULsktphREcuK9ErRF7dFV7D6ZrZatFqtG9GZsotUD2yB7b7G4FzcG8UC87DDSfdztkLHZ7NDhoxW4DkVKLRenHlol5ParPFE1ixyYWEl+L9Yu03OYWV7OY/BYmby+K99mXX98o7hSMk9PHTgCKjClF01dhphpykFpgmYjZJP9krX9dGbuOWutVSXuxe83r1eK5xL3yD2hSgOq8TpAVhuCjZFVKrwUrel9f0lDuyQ7ZuazqtGYKudTlwUbRM1Vqpb5My7NMIhBZIjPZ23t+cHSGVrQWUc3g8M3rxN4kuG2oFKPYNZnSfG7BcnBS5EvTEt6UxoiUxHCtKQ2dyLI9ERVp0oioqpVMd11ehctx+Mg297bc18xIkme5slQWVMmgXToo4MAXU2MYtmlbFgq1tKX+ry1svDBLsZ/hejsBUW5arRblzY6ryXVOiL0x4MUQCiAUQAIAgCAUQBAEAKAUQEUQEoAgCAIAgFEAQBAKIDm8WVpfDH2izcN7nPbdumRroyQ0Nc0HRRrTpGgc68jb7Nu+R7FaqpW6nJTFf6xn0GKGzQbHRMmkRi0wlvvqvRy3L4Igyrlh8bfBnWdkMu+NdLaIyWON+r6RgDgjhXSQ41FRSmio/Yh0E6vc9XIiURqpVMScvLlS5L0qVtjmQWhzXVq1VWqctKqiKt93JXJVOS88EVvdE4SRcB7NFMAHYxuujUCKmmouI0AK89UfI1yJTCS/PfqqdHanNsc9ne6u1vo1Vx0+FU7kdTMWGbuShaRJGTdIjY5rqVAdUjEawQSD0qzYoEm21i9HYt5U2ZtrrHuSVqV+FUVFxKio2qHQMmWXeoY48OAxrTStC4DhOHSan3rvRswGI3IeHnkWWR0i41VV71Pu9gNKgGmiorQ7QtyI/SyAsALICAhAFgEoBRZAQBAEBFEBKA889qDSG0c57uKxoq48+xo53EDnUckrWY1JI4XSL8KCG01ddex8TyC4Nfd4TQaEtc1zmmlRXGoqNq1jna+5DaWzvjvXEfdTEIQEoAgICAlYBFEBDGBooAANgwHYgPBnBk3wiB0QLQSWkFwJDaOBJp0Xh71DaIttjVmUtWK07lnbNStOTLdShgM5rEIHmNpqGxx1J0uJJLnHpJJXDtcaRTsY3EjdZ7TYu0PtGx88r8bn1X+BcbnvnJOpZ8ysbFcOTs/ZS9qOJsvVXQ03K7R48miAhAEAQCiAFAEAQCiAIBRAKIAgPjarQGNrQk1Aa0aXOOAaOcnsxJwC0e9GJVTZjFe5GofjJckccgZK4ukke0SlrXOAe7iRXqUYMQGgkHGul1Ty3q56q9TssRsaIxCxzpma+0QRs40N6R5GppY6NrTsqXEj9DtilsqKr6kNsciR0ynnXSOUCgCAIAgFEAQCiAIDnGfn4iTq4/quBsh803NrPb7BfSpev5T37nnnJOpZ8yl2K4cnZ+yD2n4izdVdDTdUXZPIEUQErIIWAFkCiwCaICKICoylnHBCS2pkeNLIwHEfqcSGtPMTVQS2qOPGt5hyo3hLQo3Z2TymlnhGnSA+c/wBV0Bre0qruyR/FsNcJV4LVXPRP/ReypJqewf8ATsHYSXJ//Y7InrtM/wCT/wCqd6/0fr/07KXrT/daP4Ym12z709dhij/uTuINkym3Q9x5g+E/O0JgWxP9k9dhmkmVvcv6Py7K2UIRWWMloxJdGHYbS6F1B0pt1qZe5lUHx/ai5l1nrly3dbFJON6klB3poDpN4jNQ60ubdrecMAKYXgD6a0fOkiph3IdJuDZ48J2NcugsbHlGLA2ciRsR4ADq75aHAuF52nggl7nEaSDiWkKaVyORI48RiBtKzSL69XIWNks9wEuN57jekfovO5hqA0AagFbjjRjaIVJZFkdhKfdSEYQErAIKAobdnXBGaNvTEad7Auj+txDT7iVVktkTLq1zGrnNbc5aevWM+NlzyhcaPa+Mcs3XMH6i0kjppTaVpHb4nLRbs5hsjHLRF77jRtIIBFCDiCMag6wVdNz9LIIogOcZ+fiH9XH9VwNkPmm5tZ7bYP6VL1/Ke7c8H2knUs+ZS7FcOTs/ZD7T8TZuquhpu12Tx9AgoQgoEFBRBQmiChBQUMVlTLUtrk3iyVuGvCabpkAwLy/0IucYu99DzZJ3zP2uLFyqaqqqqtZyY1ydCdPrpLTJWaEMYBlAmcNRFIm8zY9B6XV9ymhscbL1vUy1iNWqY8q4/WY0DWgCgFANAGAHQFcNj9UQxQIKBAVWUZw4ltC5jXAOaNM0pxbZxzek86gKHC9SpPIqrtbS7ZokRNtdiQ8OVMjRSeeP2xF+W0AuBijB0gDSBxI4yDecRgeEVFNFG1iNVKqYRu6X1enwoUlqzani+3iLiRUgCgtMbK4AlouymlKtAArUUcoVskkaYca35Ck6JGuXaVuyLiX16VC/zWy/4S0seRvrWh1RokZovtGogkAjnG2guWW0balFxpjDXYSVpRUuVMil+rRmgQUPhbLUyJjpJHBrWipP7AAaSSaAAaarVzkalVCIYqa02jKLyxguRA4tPEaNRmI47qY72MNH6lzVfLalwWXNNEVX8FaNy8q5snrMaHJ2a8EQ4Td+dypAHD+mPitHurtJVuKyxx4kvN2tRnBSmnvP3lXNyGZpusbFJ6MjGhpB9oCl9vMfdQ0K2ms7JEoqGXJhJR16esRS5n5QdHI6yy4YuDByHtxfGPZIq9vNXaFVsciscsL8aYjRlb2Oxp4p/XrEbFdE2oEBzfPz8TJ1cX1XB2Q+abm1nttg/pUvX8p79zvzsnUs+ZSbFcOTs/ZD7T8TZuquhpu12TyAogCAIAgCAzOfeUN7hEY/4t6/TTvTBwxTXeq1tNhKp22VWMwUxrcYe5Wp8ONbkzr60Fhm3kkWeIXgN9fR0p59TAdja0HvOtS2eFImIneEajUwUxJ6qWynMgIAgIogPNbpnYMj84+tDpDGjjSEa6VFBrJA0VIhmlwG9JPBDtjug8dlYAeA29cvxwMrpumksz3aquqC86hrL6GvFRjdsdylmasjkjbiTGMnwb5w3G+wPvB1KCaUYb7d9WzRGMdF7E0cZIWK5dsd2Ec70Ym1M7S2VopmFyo0WTKDZG4Me5rzqFJSWSjoB4fSQuZIm02lrkxKaLdI1fuuXOmL9G6XTNwgMLl60PtlqbBEeAxxaDpF5uEkx2hoq0c9eUFzJ3LPKkTcSYzR/wAS7XyY3fpPX6Njk+wshjbHGKNb2knS5x1kmpJXRYxGNwWkh6VsYCAxWe9lMU0dojwc4jmG+xcJhPS0Fp5mUXNtrVY5sqGki4NH5MeZfXia+x2hssbJG8V7Q4dDhVdFrsJKoSKlFPtRZMHNs/fxMnVxfVcLZD5pubWe22D+lS9fynv3OfOSdSz5lJsXw5Oz9kHtNxNm6q6Gm7XYPIiiAUQBAKICUBiM6OFlCBruL92HNwp3VHvoAufaL7QxFNV4xidZfA2xXQNggFEBNEB8bVOI2lxqdAAGJc4mjWt5ySAsOcjUqps1iuWiHqzcyUXFz5KFziDIRow4sTTyWg+8knS5cx71e6qnXjYkbcFDx5TEbnvgs7WsjrW0yNFDI44iK9pJNSSdQO1wIkhjw1quIitE21pRMan2DdmAGAAwAA1LoHLJQGP3RLPUQu1/ax/G0O/0fuufsgnwtdkUimWjK5FRTU2Ca/FG/lxsd8TQfqr7VqiKTOSiqh8ctWwwwSyDjNYbmwvODB8RC1lfgMV2QJTlxGe3P7AA2SXSa70wnE3W0LzXncRX9AVOwM+FXrjUihrgYS43LXV66TXq+SEUQCiArM5rEZrNI0CrgL7BrLmG8G++hb/Uop49sjVowUdVq8txV5hW6/C6OtTG6rerlq5p+LfB7goLDJhR0XGhpEuExK40uXs/qhp6K4bnNc/h95k6uL6rh2/5pubWe12E+lS9fynv3OR9rJ1LPmUmxfDk9ZSH2m4mzdVdDTe0XYPIhARRAEBKAUQGRz9ye6jLQzAx0a9wxLRevRyf0vr8VdSo21i0SRuNDSRFojkxtvz5ULzIWVm2mO8KB7aCRmtjvq04kHX0gqzDM2VuEhsioqYSYiyopTIogIQHmyVZzaZWyegK7zsoRQznpBIb7J9rDnzy4a0TEdOzw4CVXGpb5fygYmts1npvrxpOIjZ6Ujhr06NZIG0iONivdRCSWRGNqpW2aztjaGtrQayauJOJc46yTUkrptajUohyXOVy1U+tFkwEBld0HzUPXHs3p/8AuqGyHFpnIbRxS9mkuc3m/dLN/wDHh/y2q5HwEzFh/CUrs+pKWZreXMwfDV/8sCr25aQqQyrSNy9H7PVmjFdscNPTbf8A7hL/APUpbMlIm5jelERMiIXCmMhAQgJAQwYKB3gNvLThE405hFMasd/S8FvMAVzG/wCG005HGifDJTkdpTX+0N6QumSHNM/x95k6uL6rh2/5pubWe02E+lS9fylhucedk6lnzFb7F8OT1lIfabibN1V0NN4uweSCAlAQgJQBAQ9gIIIBBFCDiCDgQRrCAxOVM3JbNJv1jLqD0G4yMGktAOEseHF0igpXCnPks743YcPcRqxUVXR4+VORdS+rj25JzzjdwbQN6doLxUxE8/pRnmdgNqkitrXfC+5TLZGqtFuXIvq808UgcA5pDmnQ4EEHoI0q5WpvSh4rSN+fvLcWCm/e0TiIR0jF3NQelhVtEtPhQt2aGq4amhtlpbY4a0vSvIDWClXPOho5ht0DEmgBIqIiqtELyqiJVSlsdmLbznm9LIayO5xoa3Y1tTQc5OkldGKPAShy5ZFkdU9KkIggFEBid0WYkwxtxN2R1Nd43WM7eGufb1rgsyqRTJVGtyuT+zY2eG41rB6LQ0dDRT6K+lyEy3rUzW6Cfs4OuP8AlvVLZDiu0r2nil7NJdZutpZLONkEX+WFcZwULMnCUsKLY1IKAIBRAUWd2RPCIwWAGWOt0ctruNGa4Y0BFdY1AlVrVBtrelMRq9mG3B7uhSqzdzsaxgitN4XOC2Utc40GFyVtLzXjRUjGmNDphgtaJ8MtyoatlRVo+53q9OT1cZ7PO2MmnkfG4PbcjFRWlRpGPSqFtejrS1Wryaz2+wlN6pev5S33N/OydSz5iptjOHJ6ykPtLxNm6q6Gm+XXPJBAFkCiwBRAFkCiwCFkFZlbIEFoxe2j/WMN1/vOh3Q4EKGSFknCQw5EclHJVDK2nN60WV48FlLi+8Q1pEb6NFS57HVjfTAXjTFwFMVSfC+DgP7BHZ5Fujd2LenfjQ9eRM65bCWttVmJ03XEGGRxOJeL3AlccTVpA0qusqpwkLSWt8SUmjVEypeha2HOSG1TmSR4ZJUshifwLrfZJ4L3u9kmgw5RN2yujXlvMSWhs10a1Tx7sZfUV0rhZMhAKLAMBA/w7KIe3hRMIcDqMUJqw19qR1RtBOxc5F2601TE0i4UvQ3SvrwN/RdIlMtugM+yhOyf+Y3qjb0/xdpBaU/xO7NJb5tOrY7Mdtni/wAtqtxrViL0Fh97lLJbmAgCAiiAlDBW5SyDZ5zekjF7ltc5jsNFXNIve+qikhZJwkCojkoqVznOc7snsgmkZHW7cjOLi41POehcW1xtjtDWtxU1nstg2o3YqWiU+Pyl3ubedk6lnzFT7GcOT1lIvaXibN1V0NN/Rdc8mEAQBAEAQCiAUQHxtU7Y2l7tA95JOAaBrJJAA2kLDnIiVUy1quWiH0zfyYXOdLNSppf2NaMWwg6wKkk6yXHCoA5z3q9aqdWNiMbRD4ZStHhslCAbNGaNaRUTSNOkjRcaR73bLvCmgir8Sle0TU+FpSZTzMgkB3r7EkaGi9F0GI4U/SWraSxxv5KKc50bHXql+VLlKRlqteTiGyDfISaNq4mM7BHIRWJ3suFNQ2qDDms/Cvaaqr2cL4ky8qZ8uc2OScqR2ll+I6MHNIo9h5Lhq/g6iVdjkbIlWqSIqKlUW49ykMmJzrzg3wmy2YF943JHNxLycDDHt13naAKiuktoWi0Kq7XHjUje9UXAZwtHSvr9F9mzkUWaKjqGV9DK4aKgYMaeS2pptJJwqrEEKRNobNYjG4LfXSW9FObGdz9Z91B5M0Z7as/1BVLalYVI5r43Zj15pOrY4OZl34CW/RS2df8AE3MbotURehNBb0UxkICUBFEAIQBAcx3QvxMnVxfVcS3fMtzaz2ewv0qXr+UsNzXzsvUs+YrfYzhyZ9ZD7S8TZuquhp0Bdc8mEBKAiiAUQABAEBNEBX5PiNqla4ebaTvWxx0GfnFKhu0EnWKUZpMJaJiOhZ4sBKrjPdlu1Xz4JCSGtA3+RpILQf8AhtcPTdtGIGOHBrrFHhr0G00uAnSRHGGgNaAGtADQBQADAADUF0EuOafqiA/E0TXtLXtDmuFHNcAWkHSCDpCwoMJlvJb8nyC0Wd1IqhtHGt2pwikri9jjoJxB9xXPkjdA7bI8XKhCrVZV7Eu5U/aZKerj823OOe3EQWaN7AcJGg8M7b7xhHHz6XCm26cvnfL8MadplXuddH/+smbp0eJpc3M22WUXjR8pFC+lA1vIjHot/c69AAsQQNiS7GbsYjEon9qXasGwQFLnlFescvs3H/A9rvoobSlYnZjVyVaqdC6D4ZiOrZAOTLKO15f/AA4LSyLWJDWJaxtXo/o0KskgQCiAIBRAEBzDdD/FP6uL6riW75lubWey2F+ly9fylhuZ+dl6lnzFSbG8OTPrIvaTibN1V0NOgrrHkxRAKIAgFEAogFEBW25xlfvDa0w34jY7REDyna9YbsvNKrzyUTBQs2eLCXCXEWtvtHg0bYoqG0SijRqY0aXmmhrQR0kgaSFWa1XLRC496MSqnlsdlEbLoJJqS5x4z3HjOdzn9sAMAFfa1GpRDmPcrlqp96LY1CAz+Xs6orPea2ksrdLQaNZ1j/R6MTza1XmtLI8+Q0fI1nC7uVTPWfI9pyi4SWlxZFqq2gocKQwnQCK8N1T+oaK6RyzLhPuTIaI17733JkT9r67BYS7Jtt3txJhkutvHXG40jeTTjMcS0nYSdiMrBNg/6qE/xvweR2LoXlTt1HQaLoEwQCiAr84IL9ltDRpdBIB0lhp+61elWqhluNKlFucy1imGyUOHQ6Nv/aVUsK1jp0lezcUiZKp4/wBmsV0nJKAIAgIQEoDl26H+Kk6uL6ri275lubWey2G+lS9fyljuZD7WXqWfMVJsbw5M+sh9pOJs3VXQ06EuqeUFEBFEBNFkELACA8uUbWWABgBkeaRg6K63u9hoxPYMSFpI9Gobxxq91D0WJjLHBvr6uceINMksjzxqa3OJFPoKKjeqnSuanQeexQOq6WWhmkxfTENA4sTTyW106zU4YAXY2YKdJzpZMNeg9akIzyZSyjFZ2X5nho1DS5x2NaMXHoWr3tYlVUxiSqmKteXbVbnGKyscxnpUN11D62UYRj2Wkk8+hUnTSTLSNKJlIcN0nF4vuX9J67C7yDmdFBddJSWRuIwpEwjEXGayOUcdlFNDZmsvW9TdkbWXpjyrjNLRWjcym6JYQ+ztkIxieAdpjmIjLfiMZ/pVS2MrHXIRzNVY1pjS9Oz+i4zatpmssTzi67dcfbYSxx95aT71NE/CYikiLhIjk5byzUgCyCC2uB0HA9BwWAYLcucQZWnTvUBPS2+D/IVGw/DhNyEUN2G3I5fXgb1XyUlYAWQQgJQEIDl26J+Kf1cX1XFt3zLc2s9lsN9Ll6/lLHcy87L1LPmK32N4cmfWQ+0nE2bqroadCouseUoEFBRBQmiChFEFD52iZrGlzzRrRUn/AMazsHOsKqJeplEqtEPhkeyXi+0WjggCpBOEcbcRFXRX0nHWTStA2lF71ctTpRxoxtEIY91okE7xRows8ZwutOBlcOU4aNg2XiFPDHT4lKs8tfhTEeyisFYy+ced7Iaxw3ZJRgScY43aKOpx3V9Ae8hVZrSjPhS9SOSRGLTGuRMZWZLzWmtLt+trntB9EmkrhsOqFvsgV/SdMTbO6RcKVew1SJXLWW/oTEmv1jNrZLGyJgZG0MYNDQKDp5zznEq81ERKITH2osigogoVOdjfuVo5onEdIxH7gKKbi3ZgqXLmXQeHMA/dTzTSU7Qf5JUdk4pCKC+JuY0lFZJaCiChICChz/Mk3bfPH7No/wDztDWj9nFULNdM9CGPjJE6U0Kb+ivk1AgFEFBRAKIBRAcs3RvxUnVxfVca2/Mtzaz2Ow30uXreUsdzDzsvUs+YrfY7hyZ9ZF7R8TZuquhp0Si6p5QIAgCAUQFbDEbVMAPNRONDqfI3AvO1rDUDa6p9FpVSWSq0QuwR0TCXGfa1yC0O3pn4aF1Hf8+VpxbzsadO08HU4JDHVaqJ5cH4UxnrVspGFy7nK+0v8GsV4h1QZGmjpKabjvQjGt+vVhQupSzueu1x95C+RVdgR4+VeRP79ZrjNnNRlmAe+j5hoIHAj9mIfteOJ5hgpYbO2O/GpvHGkeLGuNeVTRhWDcUQBAKIDMboNuEdm3utHTOaOhjCHvceajQ3+sKta34Ma9JHM7BjVezvuPdmhYzFZImuFHOBkcNYMji8A84BA9ykgZgMRDZrcBqNyFzRSmwogCAwGbou5WmG02odsrXfRUIvmXZtRC3jn5m6Df0V8mFEAAQBARRATRAcq3RvxUnVRfVce2/Mtzaz2Ow/0uXreUstzDzsvUs+YrfY7hyZ9ZD7R8TZuquhp0RdQ8qKIAQsgLAK7KUxc4QRk33ir3DjRxk0qDqc4gtb0OPoqKV9EohPDHhLVcR9rV9mBZLPRrro397cBDFSgjZscQKAagCdVDXYzCUsyyYCdJ6IIWsaGtAa1ooANQCuolCgqqt6mKz2yy6R/gcFXFxDZbul7nYiAHUKcJx2YaLyp2iVVXa2Y1IJXuqjGcJfBMvrUaDNrIDLJHqdK8DfJNvst2MGoe84qeGJI0ohIyNrG4LS4opTYUQBZAQFblnLkNlb9o6ryKtibjI/obqHtGg51HJK1iVVTDlRqYTlohjsk2OXKdo8ImFIGGlPQIaaiCM+kK8d2vEczabGrO/DdiTEQsRZHJIqURMSfvV6Veh0V8nCyAgFEBgcjf8Au8v6p/oqEfzLs2ogbx78yfo31FeJxRZAQCiAUQCiA5Vuj/i5Oqi+q41t+Zbm1nsNh/pcvW8pZbl4+1l6lnzFb7HcOTPrIvaLibN1V0NOiLqnlQgJogPNb7WImF1LxqGsaNL3uwa0bK7dQBOgLVzsFKqbNarloh54L1mYDhJa7QSWDQK0AdIdbY2CgHMAMScad73F5cGNp6bDZBE2lS5xJc954z3nS4/7agABgFca1GpRCi5yuWqnyyzbxZ4JJiAbjCQ3lO0Mb73Fo96PdgtVTWqJepk9zrJpcZLVIbzqljCdbjwppPeSG81HbVUsra1kXlK9nRVRZHY3aOT1mNxRXSwTRAKICgzptlrjMYskd+9fvm4ZLtLt30gBWrtOxQTOkREwENXq5G/ClV7igdBlefAl0QO10ULe1l6QKClpdkQi/wA68rU71XUezJWYTGm9aZDKSaljataT/wAx5JfJ/h5wVuyypWr1qplsDUXCcquXp1f+mvjjDWhrQGtaKBoFAANAA1BWyY/dEAQBAKIDn2bZvZWnOw2o9kzGfVUIvmHeshAzjn5m6DoKvk4ogFEAQBARRAcq3SPxcnVRfVce2fMtzaz1+w/0uXreUsty3zsvUs+YrfY/hyZ9ZF7RcTZuquhp0ai6h5YgBAEBUQTNcTa5QTEzg2dg40rnYAtbrdIaAbG00XnKpI/CWiF2JmA2qntscDqulmIM0lL1MWsaOLEz2RU1OsknYBPGzBQrSSYa9B6qKQjMlukT0s8bNT5he6GNc/5gxVbY6kdCvalpE7uLnNazb3Y4G696a536ni+793FTxtwWIhPg4KYKclxaLcyKICUBFEAogBCAICaICKIBRAS0IDnm5wRLaZphrjLh/wBRLvn+hUrNe96laC98i9NO6p0KiulkUQCiAUQBACEByjdKH3t/VRfVci2fMNzaz12xH0uXreUstyzzsvUs+YrbY/hSZ9ZF7RcTZuquhp0ei6h5YUQFXlFwlcYbwbExu+WqQ4NbEBURk6i7SfZFPSBUMr+RCxDHVcJT62Zhlc2Z7S1jQRZ4iKGNpwMrx6x4r+lppgS5ImUvUxNJW5MR76KYgCAxm6bETFCRoErmnmvRu/7VUtiVZ2la2cUq5FQ0mb8wfZYHjQ6GM/4RUKy11WopaVarU99FsYCAUSoFEAogFEAogFEAQCiArs4bXvNlnkGlsTrvO8ijB73ED3rV7sFqqZqiXqZ7cysd2GV9MHSNY39MTf8Ad7x7lWsaUZXKVrKi7Uiry1X13GyorZYCAUQCiyCKLAJogOT7pQ+9ydVF9VybZ8w3NrPX7EfS5et5Sy3LPOy9TH8xW2x/Ckz6yL2h4mzdVdDTpC6h5Y81vtJjbVovPcbsbK0vyHQCdQwJJ1NaTqWjnYKVNmtwloVuTLMJGgVvwtffc8inhc9amYj1TTxBroCMGtrFGyq4Sk8r8FMFpd0VgrEICaICqzoyYbTZpI28egdHq4bDeaK6gSLp5nFRSsw2q0w5iParV5bjP7nGVg5jrM6ocyr4wcCWOPCbTTVjyajY9uwqGyyVTAXGhDZnKrMF2Nty/o2tFbJyEBNEBFEBNEAogIogFEBNEAogMHuj5UqWWWMFziWve0aS4mkMQ1Xi7hc1G7VTtT1WkaY1K9oVVRI243aOVfXSa3IWTRZ7PHDUEsbwiNDnu4T3DpcSVZY3BaiE6IiIiIe+i3MiiAUQBAEBBCA5Pulj73J1UX1XItfzDc2s9dsR9Ll63lLHcqH2s3Ux/MVvsfwpM+si9oeJs3VXQ06TRdM8uZuzu8Ole5tfBmF0QcDQS0NJAw7HEXXO5LQAeE+kNMNegmrtadKmkDaaBQDDDAADUFMRCiAIBRAEMGFzwzefHJ4ZZahwdfkawVcx/rmN1gioc3XiaYuVSaJyO2xmMgljdXbI+Eninr1iLjNbOqO1gMcQyenErwZBy4T6Q13dI6MTJFO16dJvFK2RKpj5U5UNEpySgogoKIKBBQUQUCCgogoKIKGezrzoZZGljSHzkVDCeDGPWSnUNg0u6KkQyzJGnSRyytjSq9iZSozIzfe5/hlpqXuJdEHcYudpneNRIwaNQ/ppFBEtdsdjU0hidVXycJfBMnrWbiitk4QUBQUFEFBRBQUQUFEByXdN/Fv6qL6rk2v5hubWet2J+ly9bylluUedm6iP5it7Bwn59ZF7QcTZuquhp0eWMOaWnQ4EGhINCKGhGI6QukeZEEDWNaxjQ1rQA1oFAAMAANQRLgfuiGAgCAUQCiAIDIZxZjsmJks5bFJW8W47291a3sMY3VxvN7CcVXkgRy1bcpDJA164SXOyp+8pUR5yW2wkMtcZkZWgc80J/RaAC1+GgOF7aQo9tkj4aVTKabbJHxjaplb+0/8ADR2DPWyScZ5hdslFwf3BVn7qZtoY7lJGTRv4LkL+CZrxVjmvG1pDh2hS1JaUPqQsgiiAOwFTgNpwCVFCkt+ddkhqDM17h6EX2rq7Ddwb7yFG6Zjcamj3tZwloZa1532q1uMViiczaRR8oB1k8SHXpJ5iFXWd77o07SDb3SXRN7Vxf36uLLNzMgRuEtqIlkreDKlzGu5b3HGV9canAHUSAVvHAiLhOvUkjgRq4blq7LqyesRsqKyTBAKIBRAKIBRAKIBRAcj3TfxknVRfVcq1/MNzaz1uxP0yXreUs9ygfbTdRH8xW1g4T8+si9oOJs3VXQ06WukeYCAiiAlAQgJogFEBFEBKA/L2AgggEHAg4gjYRrQGftuZNjkxbGYT/wAomMf2+J/hUToGOxoRvhjfwmopRT7moBvRWijtr4gXfGxzf4UW5acFyoRblROA5yZlPm7My3t4lsNOa02qP9hULG0SJ/uNplTFKvchAzPyieNbD/8AbtZ/aibTJ95napV/+XwQ/Y3OXyEGe0tdT2HSkdDnv+ibmVeE5TG51XhSOXtoXFhzDsrKX98mI5bqN97GBoI5jVSNs0beQ3ZZomXo3vv0mjs1mZG0MjY2Ng0NY0NaOhowCnREQnW8+yGAgIQEoCKICaICEAogFEByPdO/GSdVF/JXLtfzDc2s9ZsT9Ml63lLPco89N1DP2cf/AAtrDwn59ZF7QcTZuquhp0tdE8yKLIFFgBAKIAgFEBFFkErAAQBAKIBRAKLIIogJogFEAAQCiAUQCiAUQBYAosgUQCiA5Dum/jJOqi+p+q5Vq+Ybm1nq9irti5et5T15SjlyVbjKxoMchfcrg18chvOhLqcFzSAR+lpxFQq0MyxOw0xcpNHGzZKyJZ1dSRmLMn6pcvYpo490ezEYxWhp1i7Eew75iugluiynId7P25FojUXtT90P15RbL6u0fBH3izu6LLpNd4bd9ni3WPKLZfV2j4I+9Td0WXSN4bd9ni3WPKLZfV2j4I+9Td0WXSN4bd9ni3WPKNZfV2j4I+8Td0WXSN4bd9ni3WPKLZfV2j4I+8Td0WXSN4bd9ni3WPKNZfV2j4I+8Td0WXSN4bd9ni3WDui2X1do+CPvE3dFl0jeG3fZ4t1jyjWX1do+CPvE3dFl06hvDbvs8W6yPKNZfV2j4I+9Td0WXTqG8Nv+zxbrJ8otl9XaPgj71N3RZdOobw277PFuseUWy+rtHwR96m7ocunUN4bd9ni3WPKLZfV2j4I+9Td0WXTqG8Nu+zxbrI8otl9XaPgj7xN3RZdI3ht32eLdY8otl9XaPgj71N3RZdOobw277PFusnyi2X1do+CPvE3dFl06hvDbvs8W6x5RrL6u0fBH3qbuiy6dQ3ht32eLdY8otl9XaPgj7xN3RZdI3ht32eLdZHlFsvq7R8EfeJu6HLpG8Nu+zxbrHlFsvq7R8EfeJu6HLpG8Nu+zxbrJ8o1l9XaPgj71N3RZdOobw277PFuseUWy+rtHwR94m7osunUN4bd9ni3WPKLZfV2j4I+8Td0WXSN4bd9ni3WPKLZfV2j4I+8Td0WXTqG8Nu+zxbrI8o1l9XaPgj7xN3Q5dOobw277PFus+c+6PZw03IZ3O1BwjY2vtOvkgdAPQsOt8SJcSR+z1tctFRE6VVP1UpM0smvt9qfapxWO84vPovfduNjZtDG0x9kayac18jnOV641xHTtqxWWzJYo1qv+y+PfXuRDpFus7JI3tka17S01a4BzTTRgcFGi0OLVUvQ/nvKby2Z4BIAcaAYAdAV7a2ZEOhFa51Yn+R3ep5zM7lHtKztbMiEm6p+cd3qRvzqcY9pWNrZkQbqn5x3epO/O5R7Sm1tyIN1T847vUb67lHtKztbMiDdU/OO71I353KPaU2tmRBuqfnHd6k787lHtKbWzIg3VPzju9QJnco9pTa2ZEG6p+cd3qDM7lHtKxtbMiGN1T847vUjfnco9pTa25EM7qn5x3epO/O5R7Ss7WzIg3VPzju9RvzuUe0ptbMiDdU/OO71IEzuUe0ptbMiGN1T847vUb67lHtKxtbciGd1T847vUb87lHtKztbMiDdU/OO71JMzuUe0rG1syIN1T847vUCZ3KPaVna2ZEG6p+cd3qDK7lHtKxtbciDdU/OO71IMzuUe0ptbciDdU/OO71G/O5R7Sm1syIN1T847vUb87lHtKztbMiDdU/OO71J353KPaVja25EG6p+cd3qTvruUe0ptbciGN1T847vUjfnV4x7Ss7WzIhndU/OO71Amdyj2lNrZkQbqn5x3epbZrNElpja8X2k4tdwmnpBwK1cxqIqohBaLXPgcY7vU722IMAa0BrW4NaAAANgA0BUVKS4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9" name="AutoShape 20" descr="data:image/jpeg;base64,/9j/4AAQSkZJRgABAQAAAQABAAD/2wCEAAkGBxQSEhUUEhQVFBQUFBcXFBQXFxcUFRUVFRccFxgUFRQdHCggGBwlHRcUITEhJSksLi4uFx8zODMsNygtLiwBCgoKDg0OGhAQGCwkHyQtLC8tLyw3LS0sLCwsLCwsLCwsLy0vLCwsLCwsLCwsLCwsLCwsLCwsLCwsLCwsLCwsLP/AABEIAOIA3wMBEQACEQEDEQH/xAAcAAEAAwEBAQEBAAAAAAAAAAAAAQUGBwQDAgj/xABMEAABAwEDBQoLBwIEBQUAAAABAAIDEQQSIQUGMUFRBxMiMlJhcXOR0xQWFzNCU2KBkrLBIyQ0ZHKhsYKTorPC0UNjhNLhFTV0lKP/xAAbAQEAAgMBAQAAAAAAAAAAAAAAAwQBAgUGB//EAEERAAEDAQIGDwgCAwEAAwEAAAABAgMRBCESMVFxsdEFExQVMjNBU2FygZGh0vAGFiI0NVJUwaLhI0Ky8UNikiT/2gAMAwEAAhEDEQA/AN3nXnO2wiMujc8SX8Q4Nu3Lu3TW9+xXGa2p0LNZnWhytaqJRK350TIuUpsv52vlsrXWJstXtLpXBlX2dgwxArRzqGhx4ILhqKjdLFGqI5yVXFfjX14m9lihWak7qNTJy9qcnTkOdzNvOrI9pcdJcZJXD9TgxwJ6CVeWFGrgvlRFyXrTuuOuy0o9uHZrErmZVwW16URb1LWDNKSRoex1mc1wqHBzyCP7auN2LkclUl0nJf7S2djla6yUVMaXeU+viXN+X7X92tt6Zec0mvvRZfxU/j5SPEub8v2v7tN6Zec0j3osv4qfx8pPiXN+X7X92m9MvOaR70WX8VP4+UeJc35ftf3ab0y85pHvRZfxU/j5R4lzfl+1/dpvTLzmke9Fl/FT+PlI8S5vy/a/u03pl5zSPeiy/ip/HyjxMm/L9r+7TemXnNI96LL+Kn8fKPEub8v2v7tN6Zec0j3osv4qfx8o8S5vy/a/u03pl5zSPeiy/i/8+UeJc35ftf3ab0y85pHvRZfxf+fKPEyb8v2v7tN6Zec0j3osv4v/AD5R4lzfl+1/dpvTLzmke9Fl/F/58o8S5vy/a/u03pl5zSPeiy/ip/HyjxLm/L9r+7TemXnNI96LL+Kn8fKPEybbZ+1/dpvTLzmke9Fl/F/58o8S5vy/a/u03pl5zSPeiy/i/wDPlHiZNts/a/u03pl5zSPeiy/ip/Hyk+Jc35ftf3ab0y85pHvRZfxU/j5R4lzfl+1/dpvTLzmke9Fl/F/58pHiZNts/a/u03pl5zSPeiy/ip/HynwtubD4WF8jrO1owrWQkk6AAI6k8wWkmxr424TpaJ2ksPtFDM9I47HVy4kSnlK+yudGb0T7rhiN7Mkch/SC0X/01JOwqksdWqrJUdS9UW67tuOo+eJKJa7JgI67CTBVEzq29Do8Oeu8WW9bY5Gzsc1hjDQ10gdxZqEgNaaEE6A4EawFUjfHMmFG5FTovvyfs4r4GLNtcTqpyKt3f/50l5mzlwWyIyhhjo8soTerRrXVrQcr9lsqIhpaIHQSLG5UqlMXSlego877bZ7RNFYrokmErXB5P2cL2tLqP5ZLQQWc4qQaKG0y7TA961xcmO+7sxm8UE21LM25uKuWvr0phsp50WoWuY79dJmEO8tbQFgO93Q2l4nhPxpWvRhVg2Osy2Znwf64VVy465ORLshM2CNbM6ZZPiRaYN2XvPrNm/FLbjFZw8WVgF8Xj9k8N4TLr+EKmlA4azQYYdbYSCa0xNfPfWt6UvTkxfrkIJ9lnWezq1HVd/qi1pTLSlFp0qqJiobXJmTmWdhZHeulxdwjeIJpWh2a/eV6uKJsTcFuI8rabTJaZFllWrlxrcmg9dFKVxRAKIBRAEAogCAUQCiAUQBAKIBRAEAQCiAUQEICaIAgK/LGRo7SGiW9Rt6gaaYuFKnA1w/kqGaBkyIjy3ZLbNZHK6FaKqUW5FuyX1MbkvJgs8tpEwkMkTC+xCrnVcxxO/XWDV9mcat4ww0DxuzMEsLmNbRGK6jlXBvRcSX5b8VFPULsktphREcuK9ErRF7dFV7D6ZrZatFqtG9GZsotUD2yB7b7G4FzcG8UC87DDSfdztkLHZ7NDhoxW4DkVKLRenHlol5ParPFE1ixyYWEl+L9Yu03OYWV7OY/BYmby+K99mXX98o7hSMk9PHTgCKjClF01dhphpykFpgmYjZJP9krX9dGbuOWutVSXuxe83r1eK5xL3yD2hSgOq8TpAVhuCjZFVKrwUrel9f0lDuyQ7ZuazqtGYKudTlwUbRM1Vqpb5My7NMIhBZIjPZ23t+cHSGVrQWUc3g8M3rxN4kuG2oFKPYNZnSfG7BcnBS5EvTEt6UxoiUxHCtKQ2dyLI9ERVp0oioqpVMd11ehctx+Mg297bc18xIkme5slQWVMmgXToo4MAXU2MYtmlbFgq1tKX+ry1svDBLsZ/hejsBUW5arRblzY6ryXVOiL0x4MUQCiAUQAIAgCAUQBAEAKAUQEUQEoAgCAIAgFEAQBAKIDm8WVpfDH2izcN7nPbdumRroyQ0Nc0HRRrTpGgc68jb7Nu+R7FaqpW6nJTFf6xn0GKGzQbHRMmkRi0wlvvqvRy3L4Igyrlh8bfBnWdkMu+NdLaIyWON+r6RgDgjhXSQ41FRSmio/Yh0E6vc9XIiURqpVMScvLlS5L0qVtjmQWhzXVq1VWqctKqiKt93JXJVOS88EVvdE4SRcB7NFMAHYxuujUCKmmouI0AK89UfI1yJTCS/PfqqdHanNsc9ne6u1vo1Vx0+FU7kdTMWGbuShaRJGTdIjY5rqVAdUjEawQSD0qzYoEm21i9HYt5U2ZtrrHuSVqV+FUVFxKio2qHQMmWXeoY48OAxrTStC4DhOHSan3rvRswGI3IeHnkWWR0i41VV71Pu9gNKgGmiorQ7QtyI/SyAsALICAhAFgEoBRZAQBAEBFEBKA889qDSG0c57uKxoq48+xo53EDnUckrWY1JI4XSL8KCG01ddex8TyC4Nfd4TQaEtc1zmmlRXGoqNq1jna+5DaWzvjvXEfdTEIQEoAgICAlYBFEBDGBooAANgwHYgPBnBk3wiB0QLQSWkFwJDaOBJp0Xh71DaIttjVmUtWK07lnbNStOTLdShgM5rEIHmNpqGxx1J0uJJLnHpJJXDtcaRTsY3EjdZ7TYu0PtGx88r8bn1X+BcbnvnJOpZ8ysbFcOTs/ZS9qOJsvVXQ03K7R48miAhAEAQCiAFAEAQCiAIBRAKIAgPjarQGNrQk1Aa0aXOOAaOcnsxJwC0e9GJVTZjFe5GofjJckccgZK4ukke0SlrXOAe7iRXqUYMQGgkHGul1Ty3q56q9TssRsaIxCxzpma+0QRs40N6R5GppY6NrTsqXEj9DtilsqKr6kNsciR0ynnXSOUCgCAIAgFEAQCiAIDnGfn4iTq4/quBsh803NrPb7BfSpev5T37nnnJOpZ8yl2K4cnZ+yD2n4izdVdDTdUXZPIEUQErIIWAFkCiwCaICKICoylnHBCS2pkeNLIwHEfqcSGtPMTVQS2qOPGt5hyo3hLQo3Z2TymlnhGnSA+c/wBV0Bre0qruyR/FsNcJV4LVXPRP/ReypJqewf8ATsHYSXJ//Y7InrtM/wCT/wCqd6/0fr/07KXrT/daP4Ym12z709dhij/uTuINkym3Q9x5g+E/O0JgWxP9k9dhmkmVvcv6Py7K2UIRWWMloxJdGHYbS6F1B0pt1qZe5lUHx/ai5l1nrly3dbFJON6klB3poDpN4jNQ60ubdrecMAKYXgD6a0fOkiph3IdJuDZ48J2NcugsbHlGLA2ciRsR4ADq75aHAuF52nggl7nEaSDiWkKaVyORI48RiBtKzSL69XIWNks9wEuN57jekfovO5hqA0AagFbjjRjaIVJZFkdhKfdSEYQErAIKAobdnXBGaNvTEad7Auj+txDT7iVVktkTLq1zGrnNbc5aevWM+NlzyhcaPa+Mcs3XMH6i0kjppTaVpHb4nLRbs5hsjHLRF77jRtIIBFCDiCMag6wVdNz9LIIogOcZ+fiH9XH9VwNkPmm5tZ7bYP6VL1/Ke7c8H2knUs+ZS7FcOTs/ZD7T8TZuquhpu12Tx9AgoQgoEFBRBQmiChBQUMVlTLUtrk3iyVuGvCabpkAwLy/0IucYu99DzZJ3zP2uLFyqaqqqqtZyY1ydCdPrpLTJWaEMYBlAmcNRFIm8zY9B6XV9ymhscbL1vUy1iNWqY8q4/WY0DWgCgFANAGAHQFcNj9UQxQIKBAVWUZw4ltC5jXAOaNM0pxbZxzek86gKHC9SpPIqrtbS7ZokRNtdiQ8OVMjRSeeP2xF+W0AuBijB0gDSBxI4yDecRgeEVFNFG1iNVKqYRu6X1enwoUlqzani+3iLiRUgCgtMbK4AlouymlKtAArUUcoVskkaYca35Ck6JGuXaVuyLiX16VC/zWy/4S0seRvrWh1RokZovtGogkAjnG2guWW0balFxpjDXYSVpRUuVMil+rRmgQUPhbLUyJjpJHBrWipP7AAaSSaAAaarVzkalVCIYqa02jKLyxguRA4tPEaNRmI47qY72MNH6lzVfLalwWXNNEVX8FaNy8q5snrMaHJ2a8EQ4Td+dypAHD+mPitHurtJVuKyxx4kvN2tRnBSmnvP3lXNyGZpusbFJ6MjGhpB9oCl9vMfdQ0K2ms7JEoqGXJhJR16esRS5n5QdHI6yy4YuDByHtxfGPZIq9vNXaFVsciscsL8aYjRlb2Oxp4p/XrEbFdE2oEBzfPz8TJ1cX1XB2Q+abm1nttg/pUvX8p79zvzsnUs+ZSbFcOTs/ZD7T8TZuquhpu12TyAogCAIAgCAzOfeUN7hEY/4t6/TTvTBwxTXeq1tNhKp22VWMwUxrcYe5Wp8ONbkzr60Fhm3kkWeIXgN9fR0p59TAdja0HvOtS2eFImIneEajUwUxJ6qWynMgIAgIogPNbpnYMj84+tDpDGjjSEa6VFBrJA0VIhmlwG9JPBDtjug8dlYAeA29cvxwMrpumksz3aquqC86hrL6GvFRjdsdylmasjkjbiTGMnwb5w3G+wPvB1KCaUYb7d9WzRGMdF7E0cZIWK5dsd2Ec70Ym1M7S2VopmFyo0WTKDZG4Me5rzqFJSWSjoB4fSQuZIm02lrkxKaLdI1fuuXOmL9G6XTNwgMLl60PtlqbBEeAxxaDpF5uEkx2hoq0c9eUFzJ3LPKkTcSYzR/wAS7XyY3fpPX6Njk+wshjbHGKNb2knS5x1kmpJXRYxGNwWkh6VsYCAxWe9lMU0dojwc4jmG+xcJhPS0Fp5mUXNtrVY5sqGki4NH5MeZfXia+x2hssbJG8V7Q4dDhVdFrsJKoSKlFPtRZMHNs/fxMnVxfVcLZD5pubWe22D+lS9fynv3OfOSdSz5lJsXw5Oz9kHtNxNm6q6Gm7XYPIiiAUQBAKICUBiM6OFlCBruL92HNwp3VHvoAufaL7QxFNV4xidZfA2xXQNggFEBNEB8bVOI2lxqdAAGJc4mjWt5ySAsOcjUqps1iuWiHqzcyUXFz5KFziDIRow4sTTyWg+8knS5cx71e6qnXjYkbcFDx5TEbnvgs7WsjrW0yNFDI44iK9pJNSSdQO1wIkhjw1quIitE21pRMan2DdmAGAAwAA1LoHLJQGP3RLPUQu1/ax/G0O/0fuufsgnwtdkUimWjK5FRTU2Ca/FG/lxsd8TQfqr7VqiKTOSiqh8ctWwwwSyDjNYbmwvODB8RC1lfgMV2QJTlxGe3P7AA2SXSa70wnE3W0LzXncRX9AVOwM+FXrjUihrgYS43LXV66TXq+SEUQCiArM5rEZrNI0CrgL7BrLmG8G++hb/Uop49sjVowUdVq8txV5hW6/C6OtTG6rerlq5p+LfB7goLDJhR0XGhpEuExK40uXs/qhp6K4bnNc/h95k6uL6rh2/5pubWe12E+lS9fynv3OR9rJ1LPmUmxfDk9ZSH2m4mzdVdDTe0XYPIhARRAEBKAUQGRz9ye6jLQzAx0a9wxLRevRyf0vr8VdSo21i0SRuNDSRFojkxtvz5ULzIWVm2mO8KB7aCRmtjvq04kHX0gqzDM2VuEhsioqYSYiyopTIogIQHmyVZzaZWyegK7zsoRQznpBIb7J9rDnzy4a0TEdOzw4CVXGpb5fygYmts1npvrxpOIjZ6Ujhr06NZIG0iONivdRCSWRGNqpW2aztjaGtrQayauJOJc46yTUkrptajUohyXOVy1U+tFkwEBld0HzUPXHs3p/8AuqGyHFpnIbRxS9mkuc3m/dLN/wDHh/y2q5HwEzFh/CUrs+pKWZreXMwfDV/8sCr25aQqQyrSNy9H7PVmjFdscNPTbf8A7hL/APUpbMlIm5jelERMiIXCmMhAQgJAQwYKB3gNvLThE405hFMasd/S8FvMAVzG/wCG005HGifDJTkdpTX+0N6QumSHNM/x95k6uL6rh2/5pubWe02E+lS9fylhucedk6lnzFb7F8OT1lIfabibN1V0NN4uweSCAlAQgJQBAQ9gIIIBBFCDiCDgQRrCAxOVM3JbNJv1jLqD0G4yMGktAOEseHF0igpXCnPks743YcPcRqxUVXR4+VORdS+rj25JzzjdwbQN6doLxUxE8/pRnmdgNqkitrXfC+5TLZGqtFuXIvq808UgcA5pDmnQ4EEHoI0q5WpvSh4rSN+fvLcWCm/e0TiIR0jF3NQelhVtEtPhQt2aGq4amhtlpbY4a0vSvIDWClXPOho5ht0DEmgBIqIiqtELyqiJVSlsdmLbznm9LIayO5xoa3Y1tTQc5OkldGKPAShy5ZFkdU9KkIggFEBid0WYkwxtxN2R1Nd43WM7eGufb1rgsyqRTJVGtyuT+zY2eG41rB6LQ0dDRT6K+lyEy3rUzW6Cfs4OuP8AlvVLZDiu0r2nil7NJdZutpZLONkEX+WFcZwULMnCUsKLY1IKAIBRAUWd2RPCIwWAGWOt0ctruNGa4Y0BFdY1AlVrVBtrelMRq9mG3B7uhSqzdzsaxgitN4XOC2Utc40GFyVtLzXjRUjGmNDphgtaJ8MtyoatlRVo+53q9OT1cZ7PO2MmnkfG4PbcjFRWlRpGPSqFtejrS1Wryaz2+wlN6pev5S33N/OydSz5iptjOHJ6ykPtLxNm6q6Gm+XXPJBAFkCiwBRAFkCiwCFkFZlbIEFoxe2j/WMN1/vOh3Q4EKGSFknCQw5EclHJVDK2nN60WV48FlLi+8Q1pEb6NFS57HVjfTAXjTFwFMVSfC+DgP7BHZ5Fujd2LenfjQ9eRM65bCWttVmJ03XEGGRxOJeL3AlccTVpA0qusqpwkLSWt8SUmjVEypeha2HOSG1TmSR4ZJUshifwLrfZJ4L3u9kmgw5RN2yujXlvMSWhs10a1Tx7sZfUV0rhZMhAKLAMBA/w7KIe3hRMIcDqMUJqw19qR1RtBOxc5F2601TE0i4UvQ3SvrwN/RdIlMtugM+yhOyf+Y3qjb0/xdpBaU/xO7NJb5tOrY7Mdtni/wAtqtxrViL0Fh97lLJbmAgCAiiAlDBW5SyDZ5zekjF7ltc5jsNFXNIve+qikhZJwkCojkoqVznOc7snsgmkZHW7cjOLi41POehcW1xtjtDWtxU1nstg2o3YqWiU+Pyl3ubedk6lnzFT7GcOT1lIvaXibN1V0NN/Rdc8mEAQBAEAQCiAUQHxtU7Y2l7tA95JOAaBrJJAA2kLDnIiVUy1quWiH0zfyYXOdLNSppf2NaMWwg6wKkk6yXHCoA5z3q9aqdWNiMbRD4ZStHhslCAbNGaNaRUTSNOkjRcaR73bLvCmgir8Sle0TU+FpSZTzMgkB3r7EkaGi9F0GI4U/SWraSxxv5KKc50bHXql+VLlKRlqteTiGyDfISaNq4mM7BHIRWJ3suFNQ2qDDms/Cvaaqr2cL4ky8qZ8uc2OScqR2ll+I6MHNIo9h5Lhq/g6iVdjkbIlWqSIqKlUW49ykMmJzrzg3wmy2YF943JHNxLycDDHt13naAKiuktoWi0Kq7XHjUje9UXAZwtHSvr9F9mzkUWaKjqGV9DK4aKgYMaeS2pptJJwqrEEKRNobNYjG4LfXSW9FObGdz9Z91B5M0Z7as/1BVLalYVI5r43Zj15pOrY4OZl34CW/RS2df8AE3MbotURehNBb0UxkICUBFEAIQBAcx3QvxMnVxfVcS3fMtzaz2ewv0qXr+UsNzXzsvUs+YrfYzhyZ9ZD7S8TZuquhp0Bdc8mEBKAiiAUQABAEBNEBX5PiNqla4ebaTvWxx0GfnFKhu0EnWKUZpMJaJiOhZ4sBKrjPdlu1Xz4JCSGtA3+RpILQf8AhtcPTdtGIGOHBrrFHhr0G00uAnSRHGGgNaAGtADQBQADAADUF0EuOafqiA/E0TXtLXtDmuFHNcAWkHSCDpCwoMJlvJb8nyC0Wd1IqhtHGt2pwikri9jjoJxB9xXPkjdA7bI8XKhCrVZV7Eu5U/aZKerj823OOe3EQWaN7AcJGg8M7b7xhHHz6XCm26cvnfL8MadplXuddH/+smbp0eJpc3M22WUXjR8pFC+lA1vIjHot/c69AAsQQNiS7GbsYjEon9qXasGwQFLnlFescvs3H/A9rvoobSlYnZjVyVaqdC6D4ZiOrZAOTLKO15f/AA4LSyLWJDWJaxtXo/o0KskgQCiAIBRAEBzDdD/FP6uL6riW75lubWey2F+ly9fylhuZ+dl6lnzFSbG8OTPrIvaTibN1V0NOgrrHkxRAKIAgFEAogFEBW25xlfvDa0w34jY7REDyna9YbsvNKrzyUTBQs2eLCXCXEWtvtHg0bYoqG0SijRqY0aXmmhrQR0kgaSFWa1XLRC496MSqnlsdlEbLoJJqS5x4z3HjOdzn9sAMAFfa1GpRDmPcrlqp96LY1CAz+Xs6orPea2ksrdLQaNZ1j/R6MTza1XmtLI8+Q0fI1nC7uVTPWfI9pyi4SWlxZFqq2gocKQwnQCK8N1T+oaK6RyzLhPuTIaI17733JkT9r67BYS7Jtt3txJhkutvHXG40jeTTjMcS0nYSdiMrBNg/6qE/xvweR2LoXlTt1HQaLoEwQCiAr84IL9ltDRpdBIB0lhp+61elWqhluNKlFucy1imGyUOHQ6Nv/aVUsK1jp0lezcUiZKp4/wBmsV0nJKAIAgIQEoDl26H+Kk6uL6ri275lubWey2G+lS9fyljuZD7WXqWfMVJsbw5M+sh9pOJs3VXQ06EuqeUFEBFEBNFkELACA8uUbWWABgBkeaRg6K63u9hoxPYMSFpI9Gobxxq91D0WJjLHBvr6uceINMksjzxqa3OJFPoKKjeqnSuanQeexQOq6WWhmkxfTENA4sTTyW106zU4YAXY2YKdJzpZMNeg9akIzyZSyjFZ2X5nho1DS5x2NaMXHoWr3tYlVUxiSqmKteXbVbnGKyscxnpUN11D62UYRj2Wkk8+hUnTSTLSNKJlIcN0nF4vuX9J67C7yDmdFBddJSWRuIwpEwjEXGayOUcdlFNDZmsvW9TdkbWXpjyrjNLRWjcym6JYQ+ztkIxieAdpjmIjLfiMZ/pVS2MrHXIRzNVY1pjS9Oz+i4zatpmssTzi67dcfbYSxx95aT71NE/CYikiLhIjk5byzUgCyCC2uB0HA9BwWAYLcucQZWnTvUBPS2+D/IVGw/DhNyEUN2G3I5fXgb1XyUlYAWQQgJQEIDl26J+Kf1cX1XFt3zLc2s9lsN9Ll6/lLHcy87L1LPmK32N4cmfWQ+0nE2bqroadCouseUoEFBRBQmiChFEFD52iZrGlzzRrRUn/AMazsHOsKqJeplEqtEPhkeyXi+0WjggCpBOEcbcRFXRX0nHWTStA2lF71ctTpRxoxtEIY91okE7xRows8ZwutOBlcOU4aNg2XiFPDHT4lKs8tfhTEeyisFYy+ced7Iaxw3ZJRgScY43aKOpx3V9Ae8hVZrSjPhS9SOSRGLTGuRMZWZLzWmtLt+trntB9EmkrhsOqFvsgV/SdMTbO6RcKVew1SJXLWW/oTEmv1jNrZLGyJgZG0MYNDQKDp5zznEq81ERKITH2osigogoVOdjfuVo5onEdIxH7gKKbi3ZgqXLmXQeHMA/dTzTSU7Qf5JUdk4pCKC+JuY0lFZJaCiChICChz/Mk3bfPH7No/wDztDWj9nFULNdM9CGPjJE6U0Kb+ivk1AgFEFBRAKIBRAcs3RvxUnVxfVca2/Mtzaz2Ow30uXreUsdzDzsvUs+YrfY7hyZ9ZF7R8TZuquhp0Si6p5QIAgCAUQFbDEbVMAPNRONDqfI3AvO1rDUDa6p9FpVSWSq0QuwR0TCXGfa1yC0O3pn4aF1Hf8+VpxbzsadO08HU4JDHVaqJ5cH4UxnrVspGFy7nK+0v8GsV4h1QZGmjpKabjvQjGt+vVhQupSzueu1x95C+RVdgR4+VeRP79ZrjNnNRlmAe+j5hoIHAj9mIfteOJ5hgpYbO2O/GpvHGkeLGuNeVTRhWDcUQBAKIDMboNuEdm3utHTOaOhjCHvceajQ3+sKta34Ma9JHM7BjVezvuPdmhYzFZImuFHOBkcNYMji8A84BA9ykgZgMRDZrcBqNyFzRSmwogCAwGbou5WmG02odsrXfRUIvmXZtRC3jn5m6Df0V8mFEAAQBARRATRAcq3RvxUnVRfVce2/Mtzaz2Ow/0uXreUstzDzsvUs+YrfY7hyZ9ZD7R8TZuquhp0RdQ8qKIAQsgLAK7KUxc4QRk33ir3DjRxk0qDqc4gtb0OPoqKV9EohPDHhLVcR9rV9mBZLPRrro397cBDFSgjZscQKAagCdVDXYzCUsyyYCdJ6IIWsaGtAa1ooANQCuolCgqqt6mKz2yy6R/gcFXFxDZbul7nYiAHUKcJx2YaLyp2iVVXa2Y1IJXuqjGcJfBMvrUaDNrIDLJHqdK8DfJNvst2MGoe84qeGJI0ohIyNrG4LS4opTYUQBZAQFblnLkNlb9o6ryKtibjI/obqHtGg51HJK1iVVTDlRqYTlohjsk2OXKdo8ImFIGGlPQIaaiCM+kK8d2vEczabGrO/DdiTEQsRZHJIqURMSfvV6Veh0V8nCyAgFEBgcjf8Au8v6p/oqEfzLs2ogbx78yfo31FeJxRZAQCiAUQCiA5Vuj/i5Oqi+q41t+Zbm1nsNh/pcvW8pZbl4+1l6lnzFb7HcOTPrIvaLibN1V0NOiLqnlQgJogPNb7WImF1LxqGsaNL3uwa0bK7dQBOgLVzsFKqbNarloh54L1mYDhJa7QSWDQK0AdIdbY2CgHMAMScad73F5cGNp6bDZBE2lS5xJc954z3nS4/7agABgFca1GpRCi5yuWqnyyzbxZ4JJiAbjCQ3lO0Mb73Fo96PdgtVTWqJepk9zrJpcZLVIbzqljCdbjwppPeSG81HbVUsra1kXlK9nRVRZHY3aOT1mNxRXSwTRAKICgzptlrjMYskd+9fvm4ZLtLt30gBWrtOxQTOkREwENXq5G/ClV7igdBlefAl0QO10ULe1l6QKClpdkQi/wA68rU71XUezJWYTGm9aZDKSaljataT/wAx5JfJ/h5wVuyypWr1qplsDUXCcquXp1f+mvjjDWhrQGtaKBoFAANAA1BWyY/dEAQBAKIDn2bZvZWnOw2o9kzGfVUIvmHeshAzjn5m6DoKvk4ogFEAQBARRAcq3SPxcnVRfVce2fMtzaz1+w/0uXreUsty3zsvUs+YrfY/hyZ9ZF7RcTZuquhp0ai6h5YgBAEBUQTNcTa5QTEzg2dg40rnYAtbrdIaAbG00XnKpI/CWiF2JmA2qntscDqulmIM0lL1MWsaOLEz2RU1OsknYBPGzBQrSSYa9B6qKQjMlukT0s8bNT5he6GNc/5gxVbY6kdCvalpE7uLnNazb3Y4G696a536ni+793FTxtwWIhPg4KYKclxaLcyKICUBFEAogBCAICaICKIBRAS0IDnm5wRLaZphrjLh/wBRLvn+hUrNe96laC98i9NO6p0KiulkUQCiAUQBACEByjdKH3t/VRfVci2fMNzaz12xH0uXreUstyzzsvUs+YrbY/hSZ9ZF7RcTZuquhp0ei6h5YUQFXlFwlcYbwbExu+WqQ4NbEBURk6i7SfZFPSBUMr+RCxDHVcJT62Zhlc2Z7S1jQRZ4iKGNpwMrx6x4r+lppgS5ImUvUxNJW5MR76KYgCAxm6bETFCRoErmnmvRu/7VUtiVZ2la2cUq5FQ0mb8wfZYHjQ6GM/4RUKy11WopaVarU99FsYCAUSoFEAogFEAogFEAQCiArs4bXvNlnkGlsTrvO8ijB73ED3rV7sFqqZqiXqZ7cysd2GV9MHSNY39MTf8Ad7x7lWsaUZXKVrKi7Uiry1X13GyorZYCAUQCiyCKLAJogOT7pQ+9ydVF9VybZ8w3NrPX7EfS5et5Sy3LPOy9TH8xW2x/Ckz6yL2h4mzdVdDTpC6h5Y81vtJjbVovPcbsbK0vyHQCdQwJJ1NaTqWjnYKVNmtwloVuTLMJGgVvwtffc8inhc9amYj1TTxBroCMGtrFGyq4Sk8r8FMFpd0VgrEICaICqzoyYbTZpI28egdHq4bDeaK6gSLp5nFRSsw2q0w5iParV5bjP7nGVg5jrM6ocyr4wcCWOPCbTTVjyajY9uwqGyyVTAXGhDZnKrMF2Nty/o2tFbJyEBNEBFEBNEAogIogFEBNEAogMHuj5UqWWWMFziWve0aS4mkMQ1Xi7hc1G7VTtT1WkaY1K9oVVRI243aOVfXSa3IWTRZ7PHDUEsbwiNDnu4T3DpcSVZY3BaiE6IiIiIe+i3MiiAUQBAEBBCA5Pulj73J1UX1XItfzDc2s9dsR9Ll63lLHcqH2s3Ux/MVvsfwpM+si9oeJs3VXQ06TRdM8uZuzu8Ole5tfBmF0QcDQS0NJAw7HEXXO5LQAeE+kNMNegmrtadKmkDaaBQDDDAADUFMRCiAIBRAEMGFzwzefHJ4ZZahwdfkawVcx/rmN1gioc3XiaYuVSaJyO2xmMgljdXbI+Eninr1iLjNbOqO1gMcQyenErwZBy4T6Q13dI6MTJFO16dJvFK2RKpj5U5UNEpySgogoKIKBBQUQUCCgogoKIKGezrzoZZGljSHzkVDCeDGPWSnUNg0u6KkQyzJGnSRyytjSq9iZSozIzfe5/hlpqXuJdEHcYudpneNRIwaNQ/ppFBEtdsdjU0hidVXycJfBMnrWbiitk4QUBQUFEFBRBQUQUFEByXdN/Fv6qL6rk2v5hubWet2J+ly9bylluUedm6iP5it7Bwn59ZF7QcTZuquhp0eWMOaWnQ4EGhINCKGhGI6QukeZEEDWNaxjQ1rQA1oFAAMAANQRLgfuiGAgCAUQCiAIDIZxZjsmJks5bFJW8W47291a3sMY3VxvN7CcVXkgRy1bcpDJA164SXOyp+8pUR5yW2wkMtcZkZWgc80J/RaAC1+GgOF7aQo9tkj4aVTKabbJHxjaplb+0/8ADR2DPWyScZ5hdslFwf3BVn7qZtoY7lJGTRv4LkL+CZrxVjmvG1pDh2hS1JaUPqQsgiiAOwFTgNpwCVFCkt+ddkhqDM17h6EX2rq7Ddwb7yFG6Zjcamj3tZwloZa1532q1uMViiczaRR8oB1k8SHXpJ5iFXWd77o07SDb3SXRN7Vxf36uLLNzMgRuEtqIlkreDKlzGu5b3HGV9canAHUSAVvHAiLhOvUkjgRq4blq7LqyesRsqKyTBAKIBRAKIBRAKIBRAcj3TfxknVRfVcq1/MNzaz1uxP0yXreUs9ygfbTdRH8xW1g4T8+si9oOJs3VXQ06WukeYCAiiAlAQgJogFEBFEBKA/L2AgggEHAg4gjYRrQGftuZNjkxbGYT/wAomMf2+J/hUToGOxoRvhjfwmopRT7moBvRWijtr4gXfGxzf4UW5acFyoRblROA5yZlPm7My3t4lsNOa02qP9hULG0SJ/uNplTFKvchAzPyieNbD/8AbtZ/aibTJ95napV/+XwQ/Y3OXyEGe0tdT2HSkdDnv+ibmVeE5TG51XhSOXtoXFhzDsrKX98mI5bqN97GBoI5jVSNs0beQ3ZZomXo3vv0mjs1mZG0MjY2Ng0NY0NaOhowCnREQnW8+yGAgIQEoCKICaICEAogFEByPdO/GSdVF/JXLtfzDc2s9ZsT9Ml63lLPco89N1DP2cf/AAtrDwn59ZF7QcTZuquhp0tdE8yKLIFFgBAKIAgFEBFFkErAAQBAKIBRAKLIIogJogFEAAQCiAUQCiAUQBYAosgUQCiA5Dum/jJOqi+p+q5Vq+Ybm1nq9irti5et5T15SjlyVbjKxoMchfcrg18chvOhLqcFzSAR+lpxFQq0MyxOw0xcpNHGzZKyJZ1dSRmLMn6pcvYpo490ezEYxWhp1i7Eew75iugluiynId7P25FojUXtT90P15RbL6u0fBH3izu6LLpNd4bd9ni3WPKLZfV2j4I+9Td0WXSN4bd9ni3WPKLZfV2j4I+9Td0WXSN4bd9ni3WPKNZfV2j4I+8Td0WXSN4bd9ni3WPKLZfV2j4I+8Td0WXSN4bd9ni3WPKNZfV2j4I+8Td0WXSN4bd9ni3WDui2X1do+CPvE3dFl0jeG3fZ4t1jyjWX1do+CPvE3dFl06hvDbvs8W6yPKNZfV2j4I+9Td0WXTqG8Nv+zxbrJ8otl9XaPgj71N3RZdOobw277PFuseUWy+rtHwR96m7ocunUN4bd9ni3WPKLZfV2j4I+9Td0WXTqG8Nu+zxbrI8otl9XaPgj7xN3RZdI3ht32eLdY8otl9XaPgj71N3RZdOobw277PFusnyi2X1do+CPvE3dFl06hvDbvs8W6x5RrL6u0fBH3qbuiy6dQ3ht32eLdY8otl9XaPgj7xN3RZdI3ht32eLdZHlFsvq7R8EfeJu6HLpG8Nu+zxbrHlFsvq7R8EfeJu6HLpG8Nu+zxbrJ8o1l9XaPgj71N3RZdOobw277PFuseUWy+rtHwR94m7osunUN4bd9ni3WPKLZfV2j4I+8Td0WXSN4bd9ni3WPKLZfV2j4I+8Td0WXTqG8Nu+zxbrI8o1l9XaPgj7xN3Q5dOobw277PFus+c+6PZw03IZ3O1BwjY2vtOvkgdAPQsOt8SJcSR+z1tctFRE6VVP1UpM0smvt9qfapxWO84vPovfduNjZtDG0x9kayac18jnOV641xHTtqxWWzJYo1qv+y+PfXuRDpFus7JI3tka17S01a4BzTTRgcFGi0OLVUvQ/nvKby2Z4BIAcaAYAdAV7a2ZEOhFa51Yn+R3ep5zM7lHtKztbMiEm6p+cd3qRvzqcY9pWNrZkQbqn5x3epO/O5R7Sm1tyIN1T847vUb67lHtKztbMiDdU/OO71I353KPaU2tmRBuqfnHd6k787lHtKbWzIg3VPzju9QJnco9pTa2ZEG6p+cd3qDM7lHtKxtbMiGN1T847vUjfnco9pTa25EM7qn5x3epO/O5R7Ss7WzIg3VPzju9RvzuUe0ptbMiDdU/OO71IEzuUe0ptbMiGN1T847vUb67lHtKxtbciGd1T847vUb87lHtKztbMiDdU/OO71JMzuUe0rG1syIN1T847vUCZ3KPaVna2ZEG6p+cd3qDK7lHtKxtbciDdU/OO71IMzuUe0ptbciDdU/OO71G/O5R7Sm1syIN1T847vUb87lHtKztbMiDdU/OO71J353KPaVja25EG6p+cd3qTvruUe0ptbciGN1T847vUjfnV4x7Ss7WzIhndU/OO71Amdyj2lNrZkQbqn5x3epbZrNElpja8X2k4tdwmnpBwK1cxqIqohBaLXPgcY7vU722IMAa0BrW4NaAAANgA0BUVKS4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1526" name="Picture 22" descr="https://www.hello-world.com/langResource/voc/N797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0" y="4143375"/>
            <a:ext cx="1428750" cy="1500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28" name="Picture 24" descr="http://thumbs.dreamstime.com/thumb_441/1254731444KQzUyP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286625" y="4143375"/>
            <a:ext cx="1571625" cy="1500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422" name="AutoShape 28" descr="data:image/jpeg;base64,/9j/4AAQSkZJRgABAQAAAQABAAD/2wCEAAkGBxQTEhQSExIVExUXFRUZFhgVFBUXFRcVFRoWFxUUFRoaHCggGBolHBQVITEhJSkrLi4uFx8zODMsNygtLisBCgoKDg0OGxAQGywkICQsLCwsLCwsLCw0LC4sLCwsLCwsLCwsLCwsLCwsLCwsLCwsLCwvLCwsLCwsLCwsLCwsLP/AABEIAM8A8wMBEQACEQEDEQH/xAAbAAEAAQUBAAAAAAAAAAAAAAAAAwIEBQYHAf/EAEIQAAIBAgIHBQUFBQYHAAAAAAECAAMRBCEFBhIxQVFhEyJxgZEyQlKhsQcjcsHwFDNiwtFDgpKi4fEVU1Rzk9LT/8QAGwEBAAIDAQEAAAAAAAAAAAAAAAIDAQQFBgf/xAA2EQACAQIEAgkEAQQCAwEAAAAAAQIDEQQSITFBUQUTMmGBocHR8CJxkbHhFBUj8UJTM1JiBv/aAAwDAQACEQMRAD8A7jAEAQBAEAQBAEAQBAEAQBAEAQBAEAQBALXHaRpUQDVqKl920QCfAbzIynGO7ITqQh2nYYTSVKqL06qP4ML35W3xGcZbMQqwn2WmXUkTEAorVQqlmNgBck8AJiUlFXewbsaJpnT71iQhKU+ABsT1Yj6bpwMTjZ1XaLsvm5qzqN7GNwuMqUzem7Ieh+oOR85rU6s6bvF2IqTWxtWrGsRqt2Na23busBbbtmQRwa2eXXln2cHjHUeSe/7L6dS+jNmnQLRAEAQBAEAQBAEAQBAEAQBAEAQBAEAQBAEAQDG6waWGGotUObbkX4nO4eGRJ6AyurUUI3Ka9ZUoZvwcnxmKeq5qVGLM28n6DkOk5UpOTuzgzm5yzS3LdlBmE7Fbimb3qJrGzn9mrMS1r03Y5sBvQniQMweQPKdChWv9LOngMVJvqqm/B+huOIxSJ7bqn4mA+svnUhDtNL7nUbS3NW1u0srqtKm4ZT3nKkEZeyuXXPyE5XSGJjJKEHdbu3kU1Z30RrE5RQIBVRcq6uuTKQR4g3z6ScJuElJcDKdtTcMFrdTOVVSh5jvL8sx6Gdil0lB9tW8/5L1VXEz+GxKVF2kYOvNTfy6HpOhCcZq8XdFqaexLJGRAEAQBAEAQBAEAQBAEAQBAEAQBAEAQDx2AFyQBzO6Ac31+0iKldUVgyIvA3G02Z3dAvznOxU80rLgcbHVM00lsjWJrGkIAImDBWKrD3j6zDhF7omqkls2T4XHHa2W47j9LymrQSjmiX0MW3LJP8l672IHOaqRvlRMwADAPYBcaDxrUsSmwcmdFYcGDEDMcxe4m1hakoVI24tInBtM6dPRm2IAgCAIAgCAIAgCAIAgCAIAgCAIAgGK1j0yMLS27bTk2Rebcz0HHyHGVVqqpxuUYiuqUL8eBy7SOkatdtqq5c8AfZH4V3Ccyc5Td5M4dSpKo7ydy1kSBRUe1upgHu3nYXJ5AXMbbmVFvY8Spe4sQRwMGGrFcApwq7VQeN/TP8oqvLTZGhHPWX3v+DI4w5iaEdjtkbkKO93mO4cvGTjHN3Ipq1cui1fIkwJ3+UhPuLVeyvuXRMrBldScF2mI2zmKY2v7xyX+Y+QnSwFPNVu+BbSV2dCnbNkQBAEAQBAEAQBAEAQBAEAQBAEAQBAOcfaJiC2JVOCUx6sSSfQL6TnYt3nbuON0hK9RLkjVprGkUI2ZHL6GAR4vcJlGUXNIdilz7bD/COXj+uEpf+WXcvM2G+qjZdp+RZU6veJPGXtFFtCY4hd9/rMWZGxb4TSGy5bZuLEDxmalLPGwoyVKWbdnr6RqFtrasegH53mFh6aVrE5Yqq+NibBYraNmOZ4n85XWpO147ci3D14p/Xu+Jl1wxG5iPL/WaWY6JJYgG7Xy5WmNLg2r7PF/fn/tj02/6zr9GrtP7epfR4m4zqFwgCAIAgCAIAgCAIAgCAIAgCAIAgFFasqAs7BVG8sQAPEmYbS1ZhySV2cu1zxFOpiS9Nw6lVzXcCLgj5A+c5mIalO6Zw8ZKMql4u5g5SaxBVazA9M5lbGVsXNJNn7xxn7i8v4jKpPO8sduL9C9JUlme/Bepi8TiyzG2fUzYjBJWKHLi9ylKzDj8h/SSyorc2eV3LWvuHAboUUhmZTJERAKqRzEwzD2M5TxbBQONpoyopybN+GJcaaVtSTC4ldsdrtFL97YIDAcxe48pKNGF9b2JQxbv9S07jqegFoCkP2YhkubkG5LZX2r57W7I9J2aEKcI2p7HXpShKN4O6MlLiwQBAEAQBAEAQBAEAQBAEAQBAEAQDkesj1zXYYgnaBOyD7AW+Rpjds24+ud5yaznm+s8/iHUc2qnz7GLlZSUVTYHwhBFWFw4Udo4/CvPqekrnJyeWPizZSUFnl4IstI4sm/M5eXH+nrLqcEtEUSbk80i0VbS4pbuyqDB4pvnAasTUcOW6DmZFySMpXJf2I/F8pHrDOUlw2H2czmZGUrmUrFxIkhAM/qHjzTxYp37tUFSOG0oLK3jkR/em1hpWlY2MDUcK+XhL9nUZ0DvCAIAgCAIAgCAIAgCAIAgCAIAgCAYjWnAU6uHqFxmiO6txUqCcumWY4yqvBSg78DXxVOM6bzcFc5NOUcA8eidgu2RsdhevAmV57yyrxNlQUI5peBiRXZs2dierGbShFaJGtUnJu7PGF9/CZsQzM9mTBRVNgfCDMVdkuApbVuQGcjJ2JNXkzKiUkhAEA8Vr36G0A9gEuFxDU3WohsykFTa+YmYycXdGYycZKS3R0jVzWuniLI9qdXl7r/gJ4/wnPx3zo0a6no9zs4fGRqfTLR/v7exsc2DcEAQBAEAQBAEAQBAEAQCz0jpSjQF6tRU5AnvHwUZnyErqVYU1eTsXUqFSq7Qjc13E6/UQSKdKrV62Cr88/lNKfSVJbJvyOhDoiq+00vP+PMsj9oL/wDRn/yn/wCcp/uv/wA+f8F/9mX/AGeX8l7g9e6bEB6FVOoswHjuPylkelKX/JNeZTPoeouzJPy9zOpjKGKpvTWoGDqysL2ezAg5HPjvm3TxFGurRlf9/jc5uIwlSEXGpHR6fGc40tgqFF/u6jVAotns2L3Ps23i1vn0nKrNOWSk782cGpRp0Xmvf3MPWYubk/7cpKMVBWRqSm5vMzDvbba2682FsQnsezJWeqLkC9rm0w3ZGUrk7aNuLFz/AIRIdYWKy4E+Dw+wCL7WfK2XKQlK4ZcTAI2PeA6H9fKOA4FVRrAmEEQYUMTsqL/l4mJyjFXZZGDm7InrAowVtk3+E/WRjJSV0J08rtcqkispc5fTx4WmY7kZ7G56L192aSLVRncCxYe9YmxPW1r9bzejiLLU6FHpK0Epq7N/m2dgQBAEAQBAEAQBAI69ZUUu7BVAuSTYAcyZhyUVdkoxcnlirs0HWDXpmumF7q/8wjvH8Cn2R1OfQTk1+kG9KX5O7heikvqravl7mm1HZ2LMxZjvLEknqSczOa3d3Z2YxSWWKsi5puVFgZU0nuW5ETLieY9JB0+RB0+ROlQHdK2mitxa3KpgjvoXOjGpLWWpWQ1FHC+QPBrHJrcspu4XFKlL61dfPycTF9BUKs+tho+X/F+HDw07i51mwOD2NrDsVZs8rlADzDZg9Bu5bp0atag7dVq3y9eX2PLY3Axotp/S/L5ysalR0DV7M1QBsAgAk7JfO3cB9q3HgM5Y5JRzS0OX1M5rNFafv7D/AIO2W3UFMdMyen6vKHiU9IK5ZHDZdajSKiuHpZ22m+KobnxA/oJG1We7t9iWenHSEb/cqo1AwDDcZNqxrlcAirVbQkEimiru11W/09YlKMVqyyNOUtEi4agozqNtH4V3eZleacuyrd7J5acO07vkvcjq4/LZQBRyGX+8lGik7vVmJVZNWWi7i2pt3gTLGV200LyRInuDwj16q0qYuzGw5Dmx6AAnylsINuyK4xlVmoROs6M1eo0qSU9gPsjNmAuxJJJ6Zk5cJ0Y04pWPRUsNTpwUbXsZaWGwIAgCAIAgCAIBbaQxyUabVKjbKrvP0AHEnlITqRhHNLYspUpVZKEFds5VrJrFUxTZ3SkD3Uv/AJn5t8hw4k8HEYmVZ93L3PU4TBQw8ecuL9u79mGmsbhPQpGRlJE0raslZSN8immSTTKZkyV0jmPGYlsYlsXruALk2EoSb2NY8p1AdxvDTW4PWUHeAfGShOUeyzUxeCo4qGSqr8ny+xfaL0NXxJOwURFIBJOfSwFz9B1nVwmHjXWZeNzxeLwGLpVHB2UeD5r5uuBqWkDUR2p1AUdTZgfaB8eXEEb5tdXl0ODPMpNS3LIUhfPzJz+skYzMy9O2QFulpru+7JX4Ei4Zzvsg5t/SVurHZavuNiNCVry0XeeFaSZm9Q82yHpxi1SXchmpx7KzPyIq2OLZbh03eknGlGOpGdSc934I9Sx3ZzJUemwgw2lueEg77TNmYUlzKbAbj5XmUmzEpqxvH2Y6P/e4gjlTT5M/8noZvYaO8jo9FUu1Uf2Xr6G+zaOwIAgCAIAgCAIBFisQtNGd2CqouSeAEjKSisz2JQhKclGKu2cl1m08+KqXzWmp+7Tl/E38R+W7mTwMTiHWl3cF84nq8HhI4eFuL3fp9jF06d8zNVs3oxuXuGwt89w+spnUsYlNR0RdOFAsJUm27lSbbuWtaoCLS6KZdGLWpBJlggHuLYuoHEG/Q8JiCysqdPXQs0cg8jLGiNy/wVe5sZTUjxMy1VzK4HST4du1TO3tLwZfeU+W48DaSwtaVGopLx7zVr0I14ZJeHczP63YfCYuklXtQtXYBQgbTFTmEqKMwLk79xv1B9BWr0HFSctfnA8Lj8GnJxlpJafO7kaGmjEX949z8K/q/wBJodfOXYXizldRTh/5JeC+excLWCg9mgUCwJ3nO9gevdPoZHqnLWbuOvUdKUbd5b1Szb2/X5SyKUdkVOTk7y1I+wHG585K5i54tvZC3v6kzOVlfWa6CrS2TmGQ9QR9Zlxa3JOpl7St9y40bhTXr0qQv32ANt4X328lufKTpwu0iMI9dUjBcfjOpLqlg9nZ7BfG7bX+K95v9TDkd/8AocPa2X59y2bUbB3v2bjp2r2+ZvMdRAr/ALbh+T/LM9gsIlJFp01CIu4D1PiestSSVkbkIRhHLFWRPMkxAEAQBAEAQBAOX666xftD9lTP3KHeP7Rx73VRw9eVuHjMV1jyx7K8z03R2C6mOefafkvfn+OZri0uc0LnWUeZe4Wjc9BKak7IxUnlVkXtR7SmKuURVzH1al/CbEY2NmMbEckSEAQBAKKtMN48DymU7EZRuQIxB5EGSauVGUeqGpk9D67prqNpWI21LjVfRTYpmpCqKYUbRyuxBNjsjL68RvnUwdGNWTTPM/8A6DAyqTjVjKyej8NvK/4RveA1PwtMEFO1JFi1Q3OfICwXxAv1nXjh4R4XOJDA0YrVX+5cYPVnDU6dSktO61CNoMSxNvZsSbi1zbxk1Rgk1bclTwlGEXFLR7mgawau1cKSSC9K+VQDcOAqD3T13H5TQq0JQ+xya+HnRd3qufvy/X6MJUOUpjuas3odI+z7RS08OtYqO0q3N+IS9lUchYX8+gnSoQSjc7PR1FRpKfF/rgbQ6AixAI5EXEvN9q5HQwlNCSlNFJ3lVAJ8bCYSS2MRhGOyJpkkIAgCAIAgCAIAgCAaNr7rJa+FpHM/vWHAH+zHU8emXE25eOxVv8cfH2O30Zgr/wCafgvX2NDpjMTks763LmQLS+pNsi015K7ua0ld3LavUvl6y2MS2EeJDJlggCAIAgCAQ4hdx8j+X66ySZCa4ni1CFK8CR8v0PSMutysz2oNfZxqD41qL6Lt/wAgm9gHasu9P39Dn9KRvh33NP09Tq07p5cQDwi+RzgGp6Z1Eo1TtUm7A8QF2qfktxs+Rt0mvPDxeq0ObX6Npz1g8v6/Bs2BwopU0pLuRVUX32UWueuUvirKxv04KEVFcFYnmSYgCAIAgCAIAgCAIAgGt65axfsybCH75x3f4F3bZ/Lr4GaeMxPVRtHtPy7zo9H4Lr5Zpdlefd7nLSSTncknMnMkneSec4R6hLgidEtINlqViqYMkgqm1pHKiORXI5IkIAgFtUqEMQTblJpaFUpNSJadXnMNE1LmSSJIEwCGpUvlJJEJSuRzJAzuoNPax9M/AlRv8pX+cTdwEb1l3X9vU5vSkrUGudl6+h1qd08wIAgCAIAgCAIAgCAIAgCAIAgGM1g0wmFpGo2bbkXizcB0HEnlKa9dUYZn4GzhcNLEVMq24vkjkONxb1XapUO0zG5P0A5ADIDpPPTm5ycpbs9bTpxpxUIrRFNK3OVu5bGxNIlggCAIAgFtXJDXO7K3STWxVO6ZUHBFjmItyM3voyNk2eoO4/lM3uRayk9J+Eg0WRfAoqg3mUQluUTJgjasN185KzI5kb19leA/fYgjlTU+jP8AyehnV6Op7z8DhdLVezT8X6ep0GdM4ogCAIAgCAIAgCAIAgCAIAgEOMxSUkao52VUXJ/W88LSM5qEXKWyJ06cqklGK1ZyDWDTD4qqajZKMkX4V/qd5P5ATz1eu608z8D1uFw0cPTyrfi+b+bGPVuYvKDaTK9gHdMXJZU9jxHtkYauYTtoyaRLBAEAQARALWpT2cx7P0/0k07lMo5dVsVobjZO4zD5klroyNbjxEkRWhLVa9pFEpO5ZYqtbujfxlkVxKZy4IowOGao6og2mYhVHMnKTScmorcqbUU5S2R3XQejVw9CnRXPZGZ5sc2bzJM9BSpqnBRR5WvWdWo5viX0sKRAEAQBAEAQBAEAQBAEAQBAOX67aw/tD9lTP3KHeNzuPe/CNw8zytw8bieslljsvNnpujsH1Mc8u0/JfN/wa6tLnNC51lEkVLTFySVijs87iLmMuuhWVBi5lpM9mDIgCAIAgAiAWuzY25bvDhJ7lNraHrm5v0zhGXqQYits7t/6zkoq5XKVizVb/nLG7FKVzqP2d6tdmBiqq2dh90p3qh3ueTMPQeJA6mCw+X/JLfgcXpLF5n1UNlv7eH7N4nQOSIAgCAIAgCAIAgCAIAgCAIBpuv2n+zX9mpnvuPvCN6ofd8W+niJzsficq6uO73+38nY6LweeXWz2W3e/4/ZzxaZnGueiUWy4kC0QBAEAQBAEAQCl3tMpGG7EXamZsQzMoJvMkSCtiAN2ZklG5CU7FoFJzPrLL2KrNnQdR9TtrZxGIWyDOnTI9rk7j4eQ48ct+/hMI289TwXucrHY9RTp0nrxfojpE6pwxAEAQBAEAQBAEAQBAEAQBAMbrBpZcNRaqczuRfic7h4cT0BlNesqUHJ+BsYXDuvUUF49yOTVKrOzO52nYksTxJ/W6eanJyk5Pc9pTpxhFRitEUyJMQBAEAQBAEAQDwsOcyYuimjRNSoqLvYhRyzl1Ck6s1BcTVxVeNGnKq9kiXSui6uH/eLlwYZqfPhNjEYGrQ1krrmvXkamF6ToYnSLtLk9/Dg/DxMPWZjxymurI2pNsv01drdktYJtIwuLHcOom9/QV3TU4q91ey3+fY5f91w0asqc21Z2u9rrfXh42N81S1IWns1sTZ3yKoCCicix3O3yHXIzYw+CyfVU35cjVxfSTmslLbnz9kbxOgcoQBAEAQBAEAQBAEAQBAEAQBAOT636Z/acRZTelTuqcj8T+dsugE8/jK/Wz02W3uer6OwvU01ftPV+3ziYqaR1BAEAQBAEAQBALdnJk7FTbZTBgrw+K7J0qDMqwIHgZdQqdXUjPk/9+Rr4qkq1GVPmv9eZvFDT+GFNtuvS7Jsyj+2Cd42d5PheeteJoVYqakvyvNM+f/01fDzdOUXvpo7/AHTXoa7oXVGrimZ1U0MOXYo1UEMadzs7Kbzlbfb8pwJYPrKrdPSHD+Fy5dx6mh0i6eHj12s+Xjpfk7b9/I3DYOHCUwSVpkrnbMA3W+W8qR856WhCLppdy8lY8hias1Vcubbfi7/pl+uJCjbw5uN7UmyHUD4Cc8xkeN98rlTb0nvzLYVYr6qe3FfNvn3Mto7GpWpJVQ3V1BF9+fA8iNxHSahvRkpJNcS5gkIAgCAIAgCAIAgCAIAgCAa9rvpM0cOUU2erdRzC++3obeLCaWOr9XTst3p7nS6Lw3XVrvaOvsvnI5ilO04Fz1ijYqmDIgCAUVnsPOZSuRk7I8p1OBmWjEZcySRJgmAyM1hM2I50QEyZWRNW5TNiDkZHQur9fFH7tO7fOo2SDz949BebFHDzq9laczUxGLp0e29eXE6NoDUqhh7O47aoPecd1T/Am4eJues6tHB06er1Zw8R0jVq6LRd3qzZptmgWWkcB2makK9rXI2lI5Otxcb+IIv43shUcSmrRU9ePzcwOI0LjavcNahh6ZyJoqz1CvHZ27BD1s0zKs3srefsUrDSejencjYdF6PTD0adCmCERQq3NzlxJ4km5J6yo24xUVZF1BkQBAEAQBAEAQBAEAQBAEA5hrrju1xTC/dp9weIzc+O0SP7onnsdVz1muC09/nceu6Lo9Xh0+Mtfby/ZgZpnREAQCM1c5KxHNqVkAjmJglo0WxWxt6eEluUtWdidHyzkWixPQjqPfwmUiMpXIXqWkkitysXGi9E18S2zSpl7bzuRfxMch4b+kupUZ1HaCNatiIUlebt85G/6B1ApU7PiCKz/DupDy3v55dJ1KOBjHWer8ji4jpOc9Kei8/4+am5IoAAAAAyAGQA5Cb5zG76s9gwIAgCAIAgCAIAgCAIAgCAIAgCAIAgHFsRV2mZzvZmY+LEk/WeUk7yb5s97COWKiuCsRyJIQBAIqycZJMhJcTyk/OGjEXY8rMDaZSEmmRMwEzYg3YuNG6Nr4ltmjTZuZ3KPxMch4b5dSozqP6Vc162JhSV5u37N50H9ntNLNiW7VvgW4pjxPtN8h0nTpYCK1nr3cDi1+lJS0pK3fx/g3ShRVFCooVRkFUAADoBum+kkrI5UpOTu3dkkyYEAQBAEAQBAEAQBAEAQBAEAQBAEAQBAEA43pXDdjWqUjlssQPw71PmpB855erTcJuPJ/6PcYetGrSjNPdf78y22hzlRfdEL1uUkkVufIo7XrM2I5nzKTV6/OZsM3eUNWAixHMZbRWrmKxFilIoh9+pdF8RcXYeAM2aWEqVNl+dDTrY6lS3evJam56H+z+jTs1djXbl7NMeV7t5m3SdKlgIR1lr+jkV+lKk9IfT5s2+jSVFCqoVRkAoAAHIAbpupJKyOZKTk7srmTAgCAIAgCAIAgCAIAgCAIAgCAIAgCAIAgCAIBgNaNWUxQDA7FVRYNa4I+FxxHXhfympicLGsr7Pmb+Cx0sO7PWL4exzfTGruJoX20Gz8SupB8Mw3qBOVPC1Ibo7tPG0qvZfkYelSLGyi58vzlSi3oi6UkldmbwOp2Lq5ikFX4mqJb/KSflNiGDrS4eZqTx9CG78mbDo/wCzY5GvX8VpL/M3/rNmHR3/ALy/Hz0NKp0t/wBcfz7L3Nr0XqxhaFilFSw99++1+YLez5Wm7Tw1Knsjn1cZWq6SlpyWhmJeaogCAIAgCAIAgCAIAgCAIAgCAIAgCAIAgCAIAgCAI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23" name="AutoShape 30" descr="data:image/jpeg;base64,/9j/4AAQSkZJRgABAQAAAQABAAD/2wCEAAkGBxQTEhQSExIVExUXFRUZFhgVFBUXFRcVFRoWFxUUFRoaHCggGBolHBQVITEhJSkrLi4uFx8zODMsNygtLisBCgoKDg0OGxAQGywkICQsLCwsLCwsLCw0LC4sLCwsLCwsLCwsLCwsLCwsLCwsLCwsLCwvLCwsLCwsLCwsLCwsLP/AABEIAM8A8wMBEQACEQEDEQH/xAAbAAEAAQUBAAAAAAAAAAAAAAAAAwIEBQYHAf/EAEIQAAIBAgIHBQUFBQYHAAAAAAECAAMRBCEFBhIxQVFhEyJxgZEyQlKhsQcjcsHwFDNiwtFDgpKi4fEVU1Rzk9LT/8QAGwEBAAIDAQEAAAAAAAAAAAAAAAIDAQQFBgf/xAA2EQACAQIEAgkEAQQCAwEAAAAAAQIDEQQSITFBUQUTMmGBocHR8CJxkbHhFBUj8UJTM1JiBv/aAAwDAQACEQMRAD8A7jAEAQBAEAQBAEAQBAEAQBAEAQBAEAQBALXHaRpUQDVqKl920QCfAbzIynGO7ITqQh2nYYTSVKqL06qP4ML35W3xGcZbMQqwn2WmXUkTEAorVQqlmNgBck8AJiUlFXewbsaJpnT71iQhKU+ABsT1Yj6bpwMTjZ1XaLsvm5qzqN7GNwuMqUzem7Ieh+oOR85rU6s6bvF2IqTWxtWrGsRqt2Na23busBbbtmQRwa2eXXln2cHjHUeSe/7L6dS+jNmnQLRAEAQBAEAQBAEAQBAEAQBAEAQBAEAQBAEAQDG6waWGGotUObbkX4nO4eGRJ6AyurUUI3Ka9ZUoZvwcnxmKeq5qVGLM28n6DkOk5UpOTuzgzm5yzS3LdlBmE7Fbimb3qJrGzn9mrMS1r03Y5sBvQniQMweQPKdChWv9LOngMVJvqqm/B+huOIxSJ7bqn4mA+svnUhDtNL7nUbS3NW1u0srqtKm4ZT3nKkEZeyuXXPyE5XSGJjJKEHdbu3kU1Z30RrE5RQIBVRcq6uuTKQR4g3z6ScJuElJcDKdtTcMFrdTOVVSh5jvL8sx6Gdil0lB9tW8/5L1VXEz+GxKVF2kYOvNTfy6HpOhCcZq8XdFqaexLJGRAEAQBAEAQBAEAQBAEAQBAEAQBAEAQDx2AFyQBzO6Ac31+0iKldUVgyIvA3G02Z3dAvznOxU80rLgcbHVM00lsjWJrGkIAImDBWKrD3j6zDhF7omqkls2T4XHHa2W47j9LymrQSjmiX0MW3LJP8l672IHOaqRvlRMwADAPYBcaDxrUsSmwcmdFYcGDEDMcxe4m1hakoVI24tInBtM6dPRm2IAgCAIAgCAIAgCAIAgCAIAgCAIAgGK1j0yMLS27bTk2Rebcz0HHyHGVVqqpxuUYiuqUL8eBy7SOkatdtqq5c8AfZH4V3Ccyc5Td5M4dSpKo7ydy1kSBRUe1upgHu3nYXJ5AXMbbmVFvY8Spe4sQRwMGGrFcApwq7VQeN/TP8oqvLTZGhHPWX3v+DI4w5iaEdjtkbkKO93mO4cvGTjHN3Ipq1cui1fIkwJ3+UhPuLVeyvuXRMrBldScF2mI2zmKY2v7xyX+Y+QnSwFPNVu+BbSV2dCnbNkQBAEAQBAEAQBAEAQBAEAQBAEAQBAOcfaJiC2JVOCUx6sSSfQL6TnYt3nbuON0hK9RLkjVprGkUI2ZHL6GAR4vcJlGUXNIdilz7bD/COXj+uEpf+WXcvM2G+qjZdp+RZU6veJPGXtFFtCY4hd9/rMWZGxb4TSGy5bZuLEDxmalLPGwoyVKWbdnr6RqFtrasegH53mFh6aVrE5Yqq+NibBYraNmOZ4n85XWpO147ci3D14p/Xu+Jl1wxG5iPL/WaWY6JJYgG7Xy5WmNLg2r7PF/fn/tj02/6zr9GrtP7epfR4m4zqFwgCAIAgCAIAgCAIAgCAIAgCAIAgFFasqAs7BVG8sQAPEmYbS1ZhySV2cu1zxFOpiS9Nw6lVzXcCLgj5A+c5mIalO6Zw8ZKMql4u5g5SaxBVazA9M5lbGVsXNJNn7xxn7i8v4jKpPO8sduL9C9JUlme/Bepi8TiyzG2fUzYjBJWKHLi9ylKzDj8h/SSyorc2eV3LWvuHAboUUhmZTJERAKqRzEwzD2M5TxbBQONpoyopybN+GJcaaVtSTC4ldsdrtFL97YIDAcxe48pKNGF9b2JQxbv9S07jqegFoCkP2YhkubkG5LZX2r57W7I9J2aEKcI2p7HXpShKN4O6MlLiwQBAEAQBAEAQBAEAQBAEAQBAEAQDkesj1zXYYgnaBOyD7AW+Rpjds24+ud5yaznm+s8/iHUc2qnz7GLlZSUVTYHwhBFWFw4Udo4/CvPqekrnJyeWPizZSUFnl4IstI4sm/M5eXH+nrLqcEtEUSbk80i0VbS4pbuyqDB4pvnAasTUcOW6DmZFySMpXJf2I/F8pHrDOUlw2H2czmZGUrmUrFxIkhAM/qHjzTxYp37tUFSOG0oLK3jkR/em1hpWlY2MDUcK+XhL9nUZ0DvCAIAgCAIAgCAIAgCAIAgCAIAgCAYjWnAU6uHqFxmiO6txUqCcumWY4yqvBSg78DXxVOM6bzcFc5NOUcA8eidgu2RsdhevAmV57yyrxNlQUI5peBiRXZs2dierGbShFaJGtUnJu7PGF9/CZsQzM9mTBRVNgfCDMVdkuApbVuQGcjJ2JNXkzKiUkhAEA8Vr36G0A9gEuFxDU3WohsykFTa+YmYycXdGYycZKS3R0jVzWuniLI9qdXl7r/gJ4/wnPx3zo0a6no9zs4fGRqfTLR/v7exsc2DcEAQBAEAQBAEAQBAEAQCz0jpSjQF6tRU5AnvHwUZnyErqVYU1eTsXUqFSq7Qjc13E6/UQSKdKrV62Cr88/lNKfSVJbJvyOhDoiq+00vP+PMsj9oL/wDRn/yn/wCcp/uv/wA+f8F/9mX/AGeX8l7g9e6bEB6FVOoswHjuPylkelKX/JNeZTPoeouzJPy9zOpjKGKpvTWoGDqysL2ezAg5HPjvm3TxFGurRlf9/jc5uIwlSEXGpHR6fGc40tgqFF/u6jVAotns2L3Ps23i1vn0nKrNOWSk782cGpRp0Xmvf3MPWYubk/7cpKMVBWRqSm5vMzDvbba2682FsQnsezJWeqLkC9rm0w3ZGUrk7aNuLFz/AIRIdYWKy4E+Dw+wCL7WfK2XKQlK4ZcTAI2PeA6H9fKOA4FVRrAmEEQYUMTsqL/l4mJyjFXZZGDm7InrAowVtk3+E/WRjJSV0J08rtcqkispc5fTx4WmY7kZ7G56L192aSLVRncCxYe9YmxPW1r9bzejiLLU6FHpK0Epq7N/m2dgQBAEAQBAEAQBAI69ZUUu7BVAuSTYAcyZhyUVdkoxcnlirs0HWDXpmumF7q/8wjvH8Cn2R1OfQTk1+kG9KX5O7heikvqravl7mm1HZ2LMxZjvLEknqSczOa3d3Z2YxSWWKsi5puVFgZU0nuW5ETLieY9JB0+RB0+ROlQHdK2mitxa3KpgjvoXOjGpLWWpWQ1FHC+QPBrHJrcspu4XFKlL61dfPycTF9BUKs+tho+X/F+HDw07i51mwOD2NrDsVZs8rlADzDZg9Bu5bp0atag7dVq3y9eX2PLY3Axotp/S/L5ysalR0DV7M1QBsAgAk7JfO3cB9q3HgM5Y5JRzS0OX1M5rNFafv7D/AIO2W3UFMdMyen6vKHiU9IK5ZHDZdajSKiuHpZ22m+KobnxA/oJG1We7t9iWenHSEb/cqo1AwDDcZNqxrlcAirVbQkEimiru11W/09YlKMVqyyNOUtEi4agozqNtH4V3eZleacuyrd7J5acO07vkvcjq4/LZQBRyGX+8lGik7vVmJVZNWWi7i2pt3gTLGV200LyRInuDwj16q0qYuzGw5Dmx6AAnylsINuyK4xlVmoROs6M1eo0qSU9gPsjNmAuxJJJ6Zk5cJ0Y04pWPRUsNTpwUbXsZaWGwIAgCAIAgCAIBbaQxyUabVKjbKrvP0AHEnlITqRhHNLYspUpVZKEFds5VrJrFUxTZ3SkD3Uv/AJn5t8hw4k8HEYmVZ93L3PU4TBQw8ecuL9u79mGmsbhPQpGRlJE0raslZSN8immSTTKZkyV0jmPGYlsYlsXruALk2EoSb2NY8p1AdxvDTW4PWUHeAfGShOUeyzUxeCo4qGSqr8ny+xfaL0NXxJOwURFIBJOfSwFz9B1nVwmHjXWZeNzxeLwGLpVHB2UeD5r5uuBqWkDUR2p1AUdTZgfaB8eXEEb5tdXl0ODPMpNS3LIUhfPzJz+skYzMy9O2QFulpru+7JX4Ei4Zzvsg5t/SVurHZavuNiNCVry0XeeFaSZm9Q82yHpxi1SXchmpx7KzPyIq2OLZbh03eknGlGOpGdSc934I9Sx3ZzJUemwgw2lueEg77TNmYUlzKbAbj5XmUmzEpqxvH2Y6P/e4gjlTT5M/8noZvYaO8jo9FUu1Uf2Xr6G+zaOwIAgCAIAgCAIBFisQtNGd2CqouSeAEjKSisz2JQhKclGKu2cl1m08+KqXzWmp+7Tl/E38R+W7mTwMTiHWl3cF84nq8HhI4eFuL3fp9jF06d8zNVs3oxuXuGwt89w+spnUsYlNR0RdOFAsJUm27lSbbuWtaoCLS6KZdGLWpBJlggHuLYuoHEG/Q8JiCysqdPXQs0cg8jLGiNy/wVe5sZTUjxMy1VzK4HST4du1TO3tLwZfeU+W48DaSwtaVGopLx7zVr0I14ZJeHczP63YfCYuklXtQtXYBQgbTFTmEqKMwLk79xv1B9BWr0HFSctfnA8Lj8GnJxlpJafO7kaGmjEX949z8K/q/wBJodfOXYXizldRTh/5JeC+excLWCg9mgUCwJ3nO9gevdPoZHqnLWbuOvUdKUbd5b1Szb2/X5SyKUdkVOTk7y1I+wHG585K5i54tvZC3v6kzOVlfWa6CrS2TmGQ9QR9Zlxa3JOpl7St9y40bhTXr0qQv32ANt4X328lufKTpwu0iMI9dUjBcfjOpLqlg9nZ7BfG7bX+K95v9TDkd/8AocPa2X59y2bUbB3v2bjp2r2+ZvMdRAr/ALbh+T/LM9gsIlJFp01CIu4D1PiestSSVkbkIRhHLFWRPMkxAEAQBAEAQBAOX666xftD9lTP3KHeP7Rx73VRw9eVuHjMV1jyx7K8z03R2C6mOefafkvfn+OZri0uc0LnWUeZe4Wjc9BKak7IxUnlVkXtR7SmKuURVzH1al/CbEY2NmMbEckSEAQBAKKtMN48DymU7EZRuQIxB5EGSauVGUeqGpk9D67prqNpWI21LjVfRTYpmpCqKYUbRyuxBNjsjL68RvnUwdGNWTTPM/8A6DAyqTjVjKyej8NvK/4RveA1PwtMEFO1JFi1Q3OfICwXxAv1nXjh4R4XOJDA0YrVX+5cYPVnDU6dSktO61CNoMSxNvZsSbi1zbxk1Rgk1bclTwlGEXFLR7mgawau1cKSSC9K+VQDcOAqD3T13H5TQq0JQ+xya+HnRd3qufvy/X6MJUOUpjuas3odI+z7RS08OtYqO0q3N+IS9lUchYX8+gnSoQSjc7PR1FRpKfF/rgbQ6AixAI5EXEvN9q5HQwlNCSlNFJ3lVAJ8bCYSS2MRhGOyJpkkIAgCAIAgCAIAgCAaNr7rJa+FpHM/vWHAH+zHU8emXE25eOxVv8cfH2O30Zgr/wCafgvX2NDpjMTks763LmQLS+pNsi015K7ua0ld3LavUvl6y2MS2EeJDJlggCAIAgCAQ4hdx8j+X66ySZCa4ni1CFK8CR8v0PSMutysz2oNfZxqD41qL6Lt/wAgm9gHasu9P39Dn9KRvh33NP09Tq07p5cQDwi+RzgGp6Z1Eo1TtUm7A8QF2qfktxs+Rt0mvPDxeq0ObX6Npz1g8v6/Bs2BwopU0pLuRVUX32UWueuUvirKxv04KEVFcFYnmSYgCAIAgCAIAgCAIAgGt65axfsybCH75x3f4F3bZ/Lr4GaeMxPVRtHtPy7zo9H4Lr5Zpdlefd7nLSSTncknMnMkneSec4R6hLgidEtINlqViqYMkgqm1pHKiORXI5IkIAgFtUqEMQTblJpaFUpNSJadXnMNE1LmSSJIEwCGpUvlJJEJSuRzJAzuoNPax9M/AlRv8pX+cTdwEb1l3X9vU5vSkrUGudl6+h1qd08wIAgCAIAgCAIAgCAIAgCAIAgGM1g0wmFpGo2bbkXizcB0HEnlKa9dUYZn4GzhcNLEVMq24vkjkONxb1XapUO0zG5P0A5ADIDpPPTm5ycpbs9bTpxpxUIrRFNK3OVu5bGxNIlggCAIAgFtXJDXO7K3STWxVO6ZUHBFjmItyM3voyNk2eoO4/lM3uRayk9J+Eg0WRfAoqg3mUQluUTJgjasN185KzI5kb19leA/fYgjlTU+jP8AyehnV6Op7z8DhdLVezT8X6ep0GdM4ogCAIAgCAIAgCAIAgCAIAgEOMxSUkao52VUXJ/W88LSM5qEXKWyJ06cqklGK1ZyDWDTD4qqajZKMkX4V/qd5P5ATz1eu608z8D1uFw0cPTyrfi+b+bGPVuYvKDaTK9gHdMXJZU9jxHtkYauYTtoyaRLBAEAQARALWpT2cx7P0/0k07lMo5dVsVobjZO4zD5klroyNbjxEkRWhLVa9pFEpO5ZYqtbujfxlkVxKZy4IowOGao6og2mYhVHMnKTScmorcqbUU5S2R3XQejVw9CnRXPZGZ5sc2bzJM9BSpqnBRR5WvWdWo5viX0sKRAEAQBAEAQBAEAQBAEAQBAOX67aw/tD9lTP3KHeNzuPe/CNw8zytw8bieslljsvNnpujsH1Mc8u0/JfN/wa6tLnNC51lEkVLTFySVijs87iLmMuuhWVBi5lpM9mDIgCAIAgAiAWuzY25bvDhJ7lNraHrm5v0zhGXqQYits7t/6zkoq5XKVizVb/nLG7FKVzqP2d6tdmBiqq2dh90p3qh3ueTMPQeJA6mCw+X/JLfgcXpLF5n1UNlv7eH7N4nQOSIAgCAIAgCAIAgCAIAgCAIBpuv2n+zX9mpnvuPvCN6ofd8W+niJzsficq6uO73+38nY6LweeXWz2W3e/4/ZzxaZnGueiUWy4kC0QBAEAQBAEAQCl3tMpGG7EXamZsQzMoJvMkSCtiAN2ZklG5CU7FoFJzPrLL2KrNnQdR9TtrZxGIWyDOnTI9rk7j4eQ48ct+/hMI289TwXucrHY9RTp0nrxfojpE6pwxAEAQBAEAQBAEAQBAEAQBAMbrBpZcNRaqczuRfic7h4cT0BlNesqUHJ+BsYXDuvUUF49yOTVKrOzO52nYksTxJ/W6eanJyk5Pc9pTpxhFRitEUyJMQBAEAQBAEAQDwsOcyYuimjRNSoqLvYhRyzl1Ck6s1BcTVxVeNGnKq9kiXSui6uH/eLlwYZqfPhNjEYGrQ1krrmvXkamF6ToYnSLtLk9/Dg/DxMPWZjxymurI2pNsv01drdktYJtIwuLHcOom9/QV3TU4q91ey3+fY5f91w0asqc21Z2u9rrfXh42N81S1IWns1sTZ3yKoCCicix3O3yHXIzYw+CyfVU35cjVxfSTmslLbnz9kbxOgcoQBAEAQBAEAQBAEAQBAEAQBAOT636Z/acRZTelTuqcj8T+dsugE8/jK/Wz02W3uer6OwvU01ftPV+3ziYqaR1BAEAQBAEAQBALdnJk7FTbZTBgrw+K7J0qDMqwIHgZdQqdXUjPk/9+Rr4qkq1GVPmv9eZvFDT+GFNtuvS7Jsyj+2Cd42d5PheeteJoVYqakvyvNM+f/01fDzdOUXvpo7/AHTXoa7oXVGrimZ1U0MOXYo1UEMadzs7Kbzlbfb8pwJYPrKrdPSHD+Fy5dx6mh0i6eHj12s+Xjpfk7b9/I3DYOHCUwSVpkrnbMA3W+W8qR856WhCLppdy8lY8hias1Vcubbfi7/pl+uJCjbw5uN7UmyHUD4Cc8xkeN98rlTb0nvzLYVYr6qe3FfNvn3Mto7GpWpJVQ3V1BF9+fA8iNxHSahvRkpJNcS5gkIAgCAIAgCAIAgCAIAgCAa9rvpM0cOUU2erdRzC++3obeLCaWOr9XTst3p7nS6Lw3XVrvaOvsvnI5ilO04Fz1ijYqmDIgCAUVnsPOZSuRk7I8p1OBmWjEZcySRJgmAyM1hM2I50QEyZWRNW5TNiDkZHQur9fFH7tO7fOo2SDz949BebFHDzq9laczUxGLp0e29eXE6NoDUqhh7O47aoPecd1T/Am4eJues6tHB06er1Zw8R0jVq6LRd3qzZptmgWWkcB2makK9rXI2lI5Otxcb+IIv43shUcSmrRU9ePzcwOI0LjavcNahh6ZyJoqz1CvHZ27BD1s0zKs3srefsUrDSejencjYdF6PTD0adCmCERQq3NzlxJ4km5J6yo24xUVZF1BkQBAEAQBAEAQBAEAQBAEA5hrrju1xTC/dp9weIzc+O0SP7onnsdVz1muC09/nceu6Lo9Xh0+Mtfby/ZgZpnREAQCM1c5KxHNqVkAjmJglo0WxWxt6eEluUtWdidHyzkWixPQjqPfwmUiMpXIXqWkkitysXGi9E18S2zSpl7bzuRfxMch4b+kupUZ1HaCNatiIUlebt85G/6B1ApU7PiCKz/DupDy3v55dJ1KOBjHWer8ji4jpOc9Kei8/4+am5IoAAAAAyAGQA5Cb5zG76s9gwIAgCAIAgCAIAgCAIAgCAIAgCAIAgHFsRV2mZzvZmY+LEk/WeUk7yb5s97COWKiuCsRyJIQBAIqycZJMhJcTyk/OGjEXY8rMDaZSEmmRMwEzYg3YuNG6Nr4ltmjTZuZ3KPxMch4b5dSozqP6Vc162JhSV5u37N50H9ntNLNiW7VvgW4pjxPtN8h0nTpYCK1nr3cDi1+lJS0pK3fx/g3ShRVFCooVRkFUAADoBum+kkrI5UpOTu3dkkyYEAQBAEAQBAEAQBAEAQBAEAQBAEAQBAEA43pXDdjWqUjlssQPw71PmpB855erTcJuPJ/6PcYetGrSjNPdf78y22hzlRfdEL1uUkkVufIo7XrM2I5nzKTV6/OZsM3eUNWAixHMZbRWrmKxFilIoh9+pdF8RcXYeAM2aWEqVNl+dDTrY6lS3evJam56H+z+jTs1djXbl7NMeV7t5m3SdKlgIR1lr+jkV+lKk9IfT5s2+jSVFCqoVRkAoAAHIAbpupJKyOZKTk7srmTAgCAIAgCAIAgCAIAgCAIAgCAIAgCAIAgCAIBgNaNWUxQDA7FVRYNa4I+FxxHXhfympicLGsr7Pmb+Cx0sO7PWL4exzfTGruJoX20Gz8SupB8Mw3qBOVPC1Ibo7tPG0qvZfkYelSLGyi58vzlSi3oi6UkldmbwOp2Lq5ikFX4mqJb/KSflNiGDrS4eZqTx9CG78mbDo/wCzY5GvX8VpL/M3/rNmHR3/ALy/Hz0NKp0t/wBcfz7L3Nr0XqxhaFilFSw99++1+YLez5Wm7Tw1Knsjn1cZWq6SlpyWhmJeaogCAIAgCAIAgCAIAgCAIAgCAIAgCAIAgCAIAgCAI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24" name="AutoShape 32" descr="data:image/jpeg;base64,/9j/4AAQSkZJRgABAQAAAQABAAD/2wCEAAkGBxISEBAUExQVFBQUFRQVFhQUEhQSFBQXFBUZFhcXFRQYHCggGBolHBQUITEhJS0rLi4uFx8zODMsNygtLysBCgoKDg0OGxAQGzQkICYvLDQ0LywsLCwsNDQsLCwsLDQsLCwsLCwsLCwsLCwsLCwsLCwsLCwsLC8sLCwsLCwsLP/AABEIAOkA2QMBEQACEQEDEQH/xAAbAAEAAQUBAAAAAAAAAAAAAAAABAIDBQYHAf/EAD8QAAIBAgMFBQQIBAYDAQAAAAABAgMRBCExBQYSQVEiYXGBkRMyobEHFCNCUsHR8GJywuEVQ4KSorI1k9Iz/8QAGgEBAAIDAQAAAAAAAAAAAAAAAAQFAQMGAv/EADQRAQACAQIDBAoCAgEFAAAAAAABAgMEERIhMQUTQXEiMlFhgZGxweHwodEUQhUGMzRS8f/aAAwDAQACEQMRAD8A7iAAAAAAAAAAAAAAAAAAAAAAAAAIO29pLDUJ1ZRlJRtlHV3aS8Fmas+WMVJvPg15ckY6zaWn0/pFd7vDPgvqql2vWKTfcVUdrxxbTX+eaDHaHPaa/wA807e/a0Kuzfa0qjSnKCVnwyefahLpknddxJ1meLabjrPVt1OWLYeKs9XPcFjJ07uFadJ/wuST8bP5ooK5slPUn+VXGS9fV+roO4m8VbEuVOrHi4I3VVKy1S4Z8uLO6t0Ze6DVXy+jeOnitNJnvk9G3zbiWaaAAAAAAAAAAAAAAAAAAAAAAAAADXN/8TwYGquc3CC85XfwjIhdoX4cE+9G1dtsU+9yurS4Yp3efL4nL1tvOyirfe0xt0ZzeKCpxwuEjrSjx1bc6tRJyv4L5lhrZjFSuKPCN585S9Tbu6xSPDr5yxWMkrWtm/girxxPVX4azM7t+3J2vg6dGnRjUtUecuOLhxTl0k8nySz0SOm0OfBWkY4nmvdLlxVrFInm3G5Zpz0AAAAAAAAAAAAAAAAAAAAAAAAAaD9J+Ku8NRXV1H/1j85lN2tk2itfire0L7REfFq+zeF1+OavToL2kl+Jxa4Y+MpuK9Sr0VIieO3SOf8AXzlX6SsR6VvP+keWIlKVStUd5Tbb723fL98iPmvOW/NqzWnJfbxR4U3Ntv8AbMTaKci1oxxEKZyvaHDHivZOPvPklk8z3WkzO8b83usb843br/he1Or/APaXXc6v9lZd3qP2XQy5WQAAAAAAAAAAAAAAAAAAAAAAAMDkG9mP9rja807xg/Zx/wBHZ/7cbOW7Qyd5mnby+Sh1du8yTHw+TEQqXhwaJy4pvrbKPpd+ciPN9qcMNc22rtDxtzkkslyXRGvlWGuIjHXeXuNxSpx4Y629P7mMeObzvLXjpN54rN0+j3dNxccVXjaTzpQazin9+S5N8ly1106PRaTh9O3wheabT7elb4OgcJZpyoAAAAAAAAAAAAAAAAAAAAADy4C4GM3k2ksPhatTmo2j3zllH4u/kzRqcvdY5s1ZsnBSbOKxq8V+eefe+pytonrKjmPFVG7yR56c3mdo5yqqYlQXDDtTeV1nm9EurFMU5J3no8RSck726N53L3IcXGvilefvQpPPhfKVTrLu5c89Og0mi4fSv8lxp9Lt6Vvk6AizTnoAAAAAAAAAAAAAAAAAAAAMZtrblHCxvUlm/dgs5y8F+byNGfUY8Mb2n+0vSaLNqrbY4858I/fm0jG77YuvLhw0OBcrR9pU87qy9PMqMnaWW87Y42/mXR4uxdNgrxZ7b/HaP7/lHeytp1s6k6i7pVWv+MXY0zXVX5zM/Nt/yuzsPKlY+FfvKzV2Ji6eaqzUv56kfR3NVu9p4zDZXW6XJymkbeUSwe19sYmpD2VWpOUYyTSk087Ne9q8r6mP8jJlrEWtvDkf+pow1zUpirERtMztvznf2dOX3YiEmtDzMbuZlP2ZgK+JnwUYub5tZRiuspaJeJsxae2SdqwzTFN52iHUt1NzKWEtOdqlf8VuzDugv6nn4F5p9HXFznnKzw6eKc55y2mxMSXoAAAAAAAAAAAAAAAAAAAAMJvRt+OEpXylUldU4dX1f8KIur1VcFN/HwWHZ2gtq8m3SsdZ/fGWjbI2LVxtR1sRJtN5t6y7l0XRIpKYr6i/Fd0mq1uLRUjDgjn9Py3fC4SlQhaEYwivBerLGlKYo5cnOZcuTNbe07yj4rbFOCbzfw9LkfLrseON+rbj0eS87dGJqbx8V1Kn2Xk1xcvQr7dq8fK1eXn+E6vZvDzi3Py/LTduYNOTlD3W9JZP1RGxZK7zEdPB71XZ9NVWIyxz932/pivqTWb9Lm/vN+UI2l/6c0kW3y7z7t9vps7HuXjKVXCQdOEKfD2ZwhFRSmtXZdcn5nR6PJXJiiYjb2q3X6GNHmnHX1eseX4Z8loYAAAAAAAAAAAAAAAAAAAACNtDGwo0p1KjtGCu/wBF1b0PGTJWlZtbpDbhw3zZIx0jnLmmBo1No4qVarlBWy1UYrSC/ebZz3parLxW/f3+Zdfmvj7O08YsfX7+398G518TClFRis1ouS8SXkzVwxw16/vVz1MVss8VmJxOJbvKb09F4IrsmWbelaU/HiivKsMFia7m78uS6FTlyzeVnjxxSFo0tiNjvdXj+RvwdRBaJLMTs2f6L8U1XrUuUocXnTkl8p/Auuy77ZLV9sboHb2LiwUyeydvnH4dJLxygAAAAAAAAAAAAAAAAAAAADm2++1Xia6w1N/Z02+N3yc1k2+6Oa8W+4ou0M/eX7qvSOrrOydLGlwzqcnWenl+fozOHjHDUo0oe9btPp/c1zk7mvBXr4+5AvM6nJOS/TwRiI3MVj8TxOy0XxZX6jLxTwx0TsGPhjeeqIRkgMCHjpZpeZJwxymRFN7LMfR9/wCQj/LV+Radm/8AfjyR+1//AAZ84dXOicaAAAAAAAAAAAAAAAAAAABgt8NtfVcO3F/aT7NPuds5eSz8bETWajuce8dZ6LHsvRf5WeIn1Y5z/XxaPsPZUVFVJp8bzi+JqUb/AD62d0+dyhpaac/Ff9oZYyW4I6QuUYSwzbm5SpPWfKD5ynDSK6yhaPNxWpmZ4/P9/efzQkzH4m0bJ5vmuj5kLUZOGOGOqRgx8U7z0Ysr04MABjK87ybJ1I2jYUHplsH0aUOLGTnyjTl6zlFL4KRb9l13yzPshE7cvFdJWntmP4ifw6eX7kAAAAAAAAAAAAAAAAAAAUylYDlu08X9exrf+TTyj0cU9f8AU8/Cxzepzd9lm3hHR2mnxRodJt/vbr5/j6s0kR1eor1VGLb9OvceL3ild5eqUm07QwNOCirJWWdlyV3ey6JclyKzJeb24pWNaxWNoeVeK3ZtfpK6T81oYptvzLb7cnlCrxLOLi07NPr3PRrvRm9dp67lbbqcVUtHveRnFXeXpjyWyt1pWT9PUzWOb3jrxWdC+jTAcGHnVazqyy/lhdL4uXwOi7MxcOObz4qDt/Px54xR/rH8z+Nm4lmoQAAAAAAAAAAAAAAAAAAan9IO2PZUPZQf2lbLLVQ+8/P3fN9Cv7Rz8GPgr1ld9iaPvs3e29Wv18Pl1YPYuC9lSS+883+hR7bRsstXm73JM+EJ7MIzD4zEccstFp+pXZ8vHPLon4cfBHvRyO3AC5kY2vU4n3ciZSvDGwtntkwWEliK9OlDWTtfpzlLySfoSMGGclopHi2zkrp8Vs1/D9h2jBYaNKnCnBWjCKivCKsdZSkUrFY8HB5clsl5vbrM7r56eAAAAAAAAAAAAAAAAAAt16sYRlKTtGKcm3okldsxa0VjeXqtZtaK16y5bCs8bjKleXuRdorol7q/N97OZzZZy5JyT8HaTSNHpYw16z1+/wDTOmlWoG0cR91ef6ETU5dvQhJ0+P8A2ljiEmAACJjKv3V5/ob8NP8AaREJDK1XqWVufyPVY8WzHTil0P6Ptgexp+2qK1SouynrCGvrLJ+Fjouz9N3de8t1n6Od7a10Zb9zjn0a9ffP4biWSjAAAAAAAAAAAAA8lKwFj20n7sW/RfMB7Wf4H6x/UD1V395NfvqB7Xq2XjkgNI3/ANsJR+qwlJ1J2c7Wtw3yj1zfy7ys7RzbV7uOsr7sPS73nUW6V6ef4+6NsuhGlTjHnq/Ep5jwhL1GbvbzZXisVwxk1yt8cjXknhru8Y44rbMO6nNvUqp3mVlG0PHPTxM1rvOzEzyVSSVSUW2kuffZG2cdYnaWuLzMbwsVsQox7+R4pj4pbYlj51Uk5N5atslxXwhneI5qZ1UlfW+nf/Y9RWZnZ7pXibHuRu0681Xqr7KL7Kf+ZJf0p+trdS20Gk4547R6MdPegdq9oRp6dzj9aevuj+5/j5OnpF85J6AAAAAAAAAAAAACxiM3FcmwItKo5Vp3b7Kdo3yyy0Apw9WXFF8TfE81y8lyA9w0nx1INtxz1d+Gz6gU43FqlS9pO1o2vfPmsl3vQ8XvFKzafBsxYrZbxSvWXPMFx4nF1KlRK3HlZZ6aX6JZHP2vN7za3i6nNw6fDGKn7/8AWXjWvNxkoqHaSskmrXtn5HibRHVAiJ8GIWKk4VrqPZcUuynlxc+pAvkm28ptaRG0I9DEx4JyVuPi4bONuFdVF8u888E1rxbPfFvPCqrO8ITsk+NRdla/eY2iebO+07LsmvrFS+ln/wBUZiu99mP9WIpVpyi3GCbv78rWS6ZkjHXhjaHqynaDSlZpdqEW42TV3r5C1efJuwV442ZXcvdB13xzTjh1Ju12uN/hh0j1fp3WGm0ttRPFf1fr++1o12upoqzjx+vP8fvhHzdYo0lCKjFKMUkkkrJJaJIvq1isbQ5G1ptM2tO8yuGWAAAAAAAAAAAAAAFutTugI7VpKTheS5p2v4geQaTbVNpvnkAhTyajHhT1erYGj79bSdWvSwtPNU5KU7c5cl5L4vuKbtDUcV4xV8Orp+yNJGLDbUX8enl+WKquthZ8f/6Ubrkk4+L5eOj/AIdXEi1bTy5NV5m3OUnEYuLnxRjLqk8ldrN2156Ffn1FZnaEnDgtEbyiUrKM4yTalbTW6zI1ckeKROOfBbqUYSg4Ti3G/FFp2nB9U+TPWPPwvNsW4k1CMXnGDvxO3FLvlbK+uhm+Wsz6MFcc+KPVxd60p2dmmkueatf4G+kxWd2e7nbZDnViqSpyUnZ3XC0r+PqbqTExzeow2tO8Nl3W3XeKnGvWi40VFKMdHUt06Q7+ZZabSd7PFaPR+qJre0I0kTix87/T8/R0ylTUUkkkkkkkrJJaJIuojaNocvMzad56qzLAAAAAAAAAAAAAAAAAAAMTvNtdYXDyqZcT7MF1m9PJZt+BH1WeMOObfJN0GjnVZop4dZ8v3k0Hd7CPtVp5zm27vV3d233tnN7z1nrLp9dljlip0j9/hO2hibLhWr17kRtRl4Y4Y6o2DHxTxT0Ywr04MAzIgYmvfJafMlY8fDznqIlarbxN9a7tlKcTZtzt03War10/Z6xg9ane/wCD5+GtxotFx+neOXhHt/Ct7S7TjBE4sPreM+zy9/08+nS4RSStlblpYvHKTO/OVQAAAAAAAAAAAAAAAAAAAeMDl+38a8djOGL+xpXS6Oz7UvNqy7kc7rM/fZdv9YdlosEaHS8VvXt+xHw+rI16qpx+CRBy5OCN5RKVnJZh5Sbbb1ZV2mZneVjEREbQ8PLIZEHE4i+S0+f9iTjx7c5EKtVt4kitd2ylJs2rczdJ1XGviF2NYQf+Z0cl+Hu5+GtxotDx+nkjl4R7fwrO0+1IwxOHDPpeM+z3R7/p5ukRjYvHKqgAAAAAAAAAAAAAAAAAAAAarv7tr2ND2cH9pWyVtYw+8/PRePcV/aGo7vHwx1lc9i6Lv83eW9Wv18P7a7sXBqjSvLJtXl3dxRTtWFtq805sm0dEfE13OV+XJdCry5OOd27Hj4I2WjU2PJSS1dj1FZnoxug4jEcWS0+ZJx4+HnLKHWq28TfWu7ZSnE2zczdF1OGviF2MnCm/v/xSX4e7n4a3Oi0PFtfJHLwj+1X2n2pGLfDhn0vGfZ7o9/v8HR0i7cs9AAAAAAAAAAAAAAAAAAAABZxWIjThOc3aMU5N9Es2ebWisTM+D3jpbJaKV6y5RSx6xmOnUqSSeThTbzsvdiutlm/G5zWXJbNecs/B2Vopo9PGCk8/H7/vsZDH4nifCtF8X+hV6jLxTwx0asGLaOKeqGRUlTUmkrszWs2nkMdi5+0Vmuz0+Tv1JmKvd846sTETG0oLrSj2X2ukv/pdfg+438MW9J7xUtM7S3bczdHi4a+IWWsKbXvdJTT5dEXGi0O+18keUKrtPtXg3w4J5+M+z3R95dDSLlzL0AAAAAAAAAAAAAAAAAAAAADQ/pD2s5ShhKbzk1Kpb/jH+p+RUdpZ99sNfi6XsPSRWJ1WTpHT7z9o+LBY7Z1NU4QVlUjZqdk2mnfNfeV+T8VZ2ZSZdRwehH7+UrnmvOSfg8heyva9s7aX52K222/JJharYhR73+9T3THNmUGpNt3ZJisRyhlHrVrZLX5G2tfGWzHj4m67mboe7XxEc9YUpfCU18l6l5otD0yZI8o/tS9p9q7b4cE+dvtH3n5N/SLdzb0AAAAAAAAAAAAAAAAAAAAACBtvaUcNQnVl91ZL8UnlGPmzVnyxipN5SNJprajNXHXx+ni5Rs7HXqVa1TtVJO6fLilq/LI5XJltzt/tLtNRSIpXDTlWPsvTxke9sr5xWmd5a4jbkj1cU3pkvibK4ojqysG1lZq1eUc3pl+Xee6036ttMe/OW+7m7nez4a2IV56wpvNQ6Sl1l3cvHS+0eh4fTydfCPYoO0+1eLfDgnl4z7fdHu+vl13gtXPgAAAAAAAAAAAAAAAAAAAAAHjYHL/pA2z7auqMHeFJtPo6mj/26f7ig7S1HHfgjpH1df2Npf8AHwd9b1rfT89fkwEY2Viomd0uZ3nd6AAjuo5SUKacpN2yV22+SS1Ztpjn8Nlax1npHyjzdI3P3QWHtVrJSraxjqqX6y7+XLqdBo9F3fp39b6Oc7S7VnNvixcq+M+38e75tvLFSAAAAAAAAAAAAAAAAAAAAAAADCb27YWFw0pJ9uXYpr+J8/BK7Iurz9zjmY6+Cf2bo/8AJzxWfVjnPl+ejkmHV7ybvm89eed++5y15no7HNeJnaF88NK3XWXvONs7q3xvqeq9em7zKHgaeIr1PZQXHxPJxVpP9I+OnUl1xRMxFY9L2MRM0ib5J2rHj/TrO6O6kMJFSlaVZrOXKF9Yw/N8y80ukjFHFbnb96Oc7Q7StqPQpypHh4z75bMTVWAAAAAAAAAAAAAAAAAAAAAAAPGBx/fnbaxGKcU704XhHmn+OVud2vRI53W5py5JmOlejstBgrpNNEWj0rc5+0fvtlhKNOMJXjJcL1Tk8u9ddOf9iDaZvG0xze42rO8Srq4xLTM8xjmerPHvyhd2TsivjKqjFX5u+UILrJ/lqyXgw2yTw4/mZb49PTvM0+UeM+Tre7u79LCQtDObXaqPWXcuke4vtPpqYa8uvtctrdfk1VufKsdI8I/ufezFyShPQAAAAAAAAAAAAAAAAAAAAUuQFLqBhQ6wGvb57b9hhpcLtOpeEe667UvJX82iHrs3dYuXWeULTsjSxqNRvb1a85+0fH6buPxd231+RQdI2dFmycdpl7fOyzf71G3i8UpNp2hsG7u7U67UpPgp8585d1Nfnp46EvT6O+fn0r+9HjV67Doo4Y9K/s9nn/XXydK2dClQpqFKKjFdNW+snzfeXuPFXHXhrG0OU1GpyZ78eSd5/eiUsYbGndUsWDdWsUGd1yOIMG6uNYCtVAyrUgPQAAAAAAAAAAAA8bAokwwsykBZnMywjzqAcw312g61eaWcaf2at3Ptv1uvJHO63N3meY8K8nZ9naacGjjl6V+c/b+PrLCYbCVKklGMXfold/2RHrWbTtWN5bpx1x148sxEe9tOyt3Y07SqpSf4NYr+Z/e+XiW2n7OiPSy859ngpNZ23O3d6blH/t4/D2efXyZ2eNaLRz0zPit/4izLG67DHMG6TTxTDO6TTrswyk06oZSYVAykQmGV6EjAuxYFaDL0AAAAAAAAAA8AplEC3KAYWZ0jIsTohhrU9y6DqSm+N3bfDxJRV3fkr28yB/xuGbTad/Ldc/8AOamKRWIjlG2+3P67fwyNHZUKceGEVFdEvn1JmPHTHG1Y2VWbPlz24slpmfepngT207LUtnA2U/4b3BjZVHZwZ2XoYIGy/DChnZIhhwbL8KIZX4UjDK7GAFxRDKsAAAAAAAAAAAAAADxxApdNAUuigwpdBAU/VkDZ59WQNj6qgbH1ZA2erDIGypUAKlSQNlSpoMqlED0AAAAAAAAAAAAAAAAAAAABAeIAB6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25" name="AutoShape 36" descr="data:image/jpeg;base64,/9j/4AAQSkZJRgABAQAAAQABAAD/2wCEAAkGBxITEhUUEhQVFBUUFxQUFBQUFBQUFBQVFBQWFhQUFRYYHCggGBolHBQUITEhJSkrLi4uFx80ODMsNygtLisBCgoKDg0OGhAQGiwkHCQsLCwsLCwsLCwsLCwsLCwsLCwsLCwsLCwsLCwsLCwsLCwsLCwsLCwsLCwsLCwsLCwsLP/AABEIAMgA/AMBEQACEQEDEQH/xAAcAAACAgMBAQAAAAAAAAAAAAAAAgEDBAUGBwj/xABCEAACAQICBwQGBwcCBwAAAAAAAQIDEQQhBQYSMUFRYRNxgaEHIjKRscFCUmJygrLRFCNDotLh8DOSFVNjc4PC0//EABoBAAMAAwEAAAAAAAAAAAAAAAABAgMEBQb/xAA0EQACAQIEAwUIAgIDAQAAAAAAAQIDEQQSITEFQVETMmFx0SJCgZGhscHwFOEjUnKC8RX/2gAMAwEAAhEDEQA/APcQAAAAAAAAAAAAAox1Rxpzkt6hJrvUW0JgeF6n6818DPZqOVahN7UoSlecZPOU6cnxbd2nk+jbZqU6jRjUrHtmhdM0MVTVShNTjxtlKL+rOLzi+jNuMk1dFp3M8YwAAAAAAAAAAAAAAAAAAAAAAAAAAAAAAAAAAAAAAAAAAAAAAAAAAAAAAACjHq9KoucJ/lYnsB8z1qV0vI58WYLk6H0rWw1RVKFSVOa4rc19WUXlJdGZE2tUGx63qt6T6VW0MYlRnu7RX7GXfxp+N11M0ay94tT6noNOopJOLTTV007pp7mmt5nMgwAAAAAAAAAAAAAAAAAAAAAAAAAAAAAAAAAAAAAAAAAAAAAAAAAAAAAV4n2JfdfwBgfNtWnku45kWayZgYmk1aVmr9N+9JrmnZ+KZlTKFgwJOi1a1sxODf7ud4Xzpy9aD55cH1VgTlHulRk0euata8YbFWi32VR/Rk8m/sy+TsbEKyej0ZlUkzqTMUAAAAYtbH0475XfJZs1qmLo093r4amaFCctkYM9PRW6LfikaEuMU09Is2FgZPdmJX0/N+ylHzf+eBqVOM1H3Ul9TYhgILvO5hz01X+v/LH9DUlxbE8pfRehmWCo9Pqxf+OV19O/4Y/oT/8AWxS9/wCi9Cv4VH/X6ssjrFWW9Qfen8mZI8bxK3yv4P1IfD6T2uZVHWj69PxjL5NfM2qfHv8AeHyf4a/Jhlwz/WXzNhh9O0JfS2Xymree7zOhS4thanvWfjp9dvqas8DWjyv5ftzYwmmrpprms0dFSUldbGq007MYYgAAAAAAAAAAAAAAAAAAAAAAAAACjHStTm+UJP3RYnsB89VoZHLiags8Nt0m3LONoxhs+1F32ntcGrIq6TLVjSWs7e581wZm3BmV2eRNySIVHF3QWuO53mqHpDqUbU696lPdn7cF9lveuj8i4VHHyMkZ9T1WGl6UqcakHtKavHhk+d9w6uMp01vdm1ToyntsarG6TlLK9lyXz5nDxXEZz0vp0OlRw0Y+ZrJ1bnKnWbNtRsVNmB1C7ENk5x2EYswxWFxisYxRjAALMPiZ03eEnHu3eK3MzUq9Si705NfvTYidOE1aSub/AEdrLfKsrfbisvGP6HewnGk/Zrr4r8r0+hza/DudN/BnQUqikk4tNPc07o70Jxms0XdHLlFxdmtRyhAAAAAAAAAAAAAAAAAAAAAAGr1or7GErv8A6corvmtheckY6rtBvwJk7RZ4nWonLTNS5hVk0mlKyfJK9nvzMis2UpGurYe6yecd3VcUZExqQtCrdDaG0XYbCTqzVOnFznLdFb3+i6vILpK7CKcnZHo2rmplLD2qV7Vau9LfTpvon7T6vwS3nPxGMtpE6mHwaWs9WdFWrnGq12zqRgY0pGlKdzKkRcxuQ7EE3GQFwIY7jFZQxChisoYAAAArGhmRgNIVKMrweXGL9l96+Zt4XFVMPK8H5rk/3qYq1CFZWkvjzOx0VpWFdZZSXtRe9dVzXU9Zg8bTxMdNHzX7ujhYjDTovXbqZ5uGsAAAAAAAAAAAAAAAAAAAAcp6SK+zhYx+vVjF9yjKfxijWxbtTsY6r9k8wqHPRqmBiEZIjNdVTTuZUMydE6Eq4mqo0VvznJ5Rpri5PlyXEUpqK1MtOEqjyo9T0JoajhIbNP1pv26jXrT6fZj0+LzOTicXfRHaw+FjTXiZVSdzk1KjZuxjYx5M1JSuZQIbAmxLC4WFcBWNDFZSGKykMVloYoxijAAAGAxWUgCjWlCSlBtSW5ozUqkqclODs0KcIzi4y2Ow0Lp6Nb1ZLZn/ACy7uvQ9TgeJRr+xJWl9H5ehw8VgnS9qOsfqjcnTNEAAAAAAAAAAAAAAAAAA4r0n/wClR/7j/IzUxndXmYq2x5zOLNFM1jHqUS0wKsNo2VapGnBXlJ2XJc2+iV2VnSV2XCLnJRW56fovR9PC0lSpd8pfSnLjKX6cEcnE4pyZ6DD4dU42Q05nKnUubqjYRv8AQwSZQhiZRbTp348L8fd3lQp53o+Xj8vMiUrBFGFNAwaFpyBMWSL05DQjQ0UIy0UVyLQxWUMi4wIuAyLjsAXABJFIYqm4u6dnvuuDWaffcyQk07oGk9Gd5oHSXb0lJ+1F7M11XFdGmmewwOK/kUsz3Wj/AHxPO4uh2NSy23RsjcNUAAAAAAAAAAAAAAAA5D0lwvQpPlVS99Of6GpjO4vMx1e6ecNnPNUqqyKSEdhqvovsYdpNfvKi8YQ3qPe8m/DkaGLxHuo7mAwuSOeW7+xtKkzj1J6nViivaMGaxVhDGUXRpppyuopJZb23uy+Jl7NSi53SSt5t+H38DG5NO24zfKyXK787mKcrp5VZdPW9/QVrb7jxi/f8ibS5dPsJtCveRdX6DJlOWy19G9+G9L37mZ1Vqdk4Pu3vy3S8r7eIlGOa/Mpmst3ivmK3sp2MiepVMZaKmWihGUhiNlDIuMZFx2ALisMhsaARloDP0HpTsKqb9iVo1PlLwv8AE6OBxXYVE33Xo/X4epq4rD9tTaW629D0FM9YecAAAAAAAAAAAAAAAANDrtQ2sLL7MoS/m2X5SZhxCvTZE+6eTzhmco1DZau6MVSptSzhTs7c5fRXdlfw6mHEVskPE3cDh+1qXeyOtqTODVnc9HFFTZrN3LQrZI7AgAsiv0E02rkt2M6NKDh6t9tJN5Ozu814L4M3ewoVKFqd3USTej1u9V/1Xls9zWc5qevdf79S2jTjeOyneyfrLJvw3oyUaNJSi6ad9/aWjfweqfLn4mOcpWebbwEqR9a2WV0/mROm1PKraXT/ACVF+zcoqU9l9Hu6q5hlQyPwf2MsZZiipCzsQ6VnYyqV9SqrHMbhZ2LiymTVuvyGkreJRVIaLQjZSGK2VYYtx2GFwsBFx2CwrYwK5syIDtdTtIOpTlCW+nZL7rWS8LPyPS8LrudNwfu/Y4XEaKhNSXP7nQnTOcAAAAAAAAAAAAAAY+kMP2lKcPrxlHubWT94pK6aE9TxrG09mb4cTjTVmab0Z1Wi6HZ0ori/Wl3v9FZeBw8XWzSZ6XBUOzpJc3qy+TOc2bqQjZJQIOQDJkt6WEZGHpvfyZkpQk3mtojFOS2M2lTs4yy9a+XLOx0KdJRlCpo819Pj+fA15SunHoZUdlOyVsufDlmb6UE7KNtPp8fmuhgd2r3EnGLTss3uzfPPyyJcKU07R9rlq+vpoNOSa10MWvm+vzNWrFyfj+TPDRCVKdo7Us27xSvmrWzfmhypKNPPLW+i6q1tfuioyvLKuWphyuatmtDYVjHqq1s7/LoTKKWzMkWUSZJaK2ykUI2MZDY7DFuOwyNodgsK5DSCwkmWkI2OruknRq3b9WWzGS4WbSv4b/Bm9ga/Y1E+T0f74GpjKHawtzWx6QepPNnkMvSnjKNScK+HozcJyi1FzpOLjJppt7V92+yNbtns0RmZsMP6YaT9vCzi/sVIz+KiV23gGcy4+lzCcaGI91L/AOgduujF2iLI+ljB/wDKxC/DT/rDt10YdoiyPpTwb+hW90P6hfyF0Y86LY+k7Bv6NX3Q/qD+QujHnRk0PSJgZb5Tj96H9LZSrxDOjZ4bWvBT9nEQ/E3D8yRSqwfMd0cXrRg4PEJ05RlGpJSTi1JWm/WzXXa8Gjm4y0bzRjVPPUiurRsnI8jOWp6pIrbMZSRDYDGRLEPEhksyaRmpeBikbFzbtkst1kdlzlUyppabWRqJKN9dzKqZpWWa35b1wOjP2oq0dV9UYI6N3egjS3ybi+i/uLLF6zbT8F/ZV3stSl042dryavnuV75NeBi7KDTy3b115b+hkUpXV9EYVWXq2fO+Zpz7tmbEV7VzFly3XMDXIzrqYlVmCRlRRJkmQqbGkUI2UkMVsYyGx2GLcYxWx2Arci0hMrqPLyLSuI9V0PiO0oUpvfKEW++3redz1mHnnpRk+aR5XEQyVZR6M829LWrmzNYumvVnaFZLhO1oT8Utl9VHmY68LPMas1zPMauH5ZfAxJkFDbWTKFYeMhCLoRuIRDiAC3YwJVSS4gFzo9SZzniM29mEZSfK+UV+byOdxOeSg/F2/J0OGwzV79Ff8Hf7R5dnorCbQ7DsFxWAsiyXsSy6mjHa+xEmX0jNRMUjOpXauty8jr0c8o3WyNeVk7MvlinHKWeXj70brxM6btPX96mJUoy1RTVxF8s78rt3fIxTr53a2vTVmSNPLqRiJtJeym3ZpNcFl7yqrcYp6J/Dp+R00m+djXzqK63vmaLmrpm0osx6s7ttLIxyld3RkjG25jSkYrmVIpmIpFTGixGUhisYxbjGK2OwxGWIRlAVyRa3Eek6mTvg6fTbXuqSt5WPSYB3oR+P3Z5viCtiJfD7I2ekcFCtSnSqK8JxcZLv4rk1vT6G20mrM0jwHTeiJ0K06M98Ha/CS3xkujTT8TnNOLszXejsYlDARlCV5WkmtmOzdNO923fJrIHKwXVjWVcNZtReabTT6O2T4lqQBRrWyasxtXCxftJkklckUAKN0AjqtQIZ1n0gvzN/BHG4w9ILz/B2uDx1m/L8nXuZw7HcsK5jy3ASFdN2KdNpXAyqcjBJEsvizFIxtFkZFQ0JaLs1ldZ55NeZupSjZX36Mx6PUhVrJp7u5GRVGk09gyX1FjiHF3Tze/oONWUHmi9RumpKzRRUqN5sxyk5O7MsY20K51m/JZZbl0G5tu41BIqc8mSnpYu2pVOdwKSK7rj4DRRW2FihWMYjKGK2MYjKAVrMpPQZVULiJlcykI9C1ErL9ls3mpyT8n8Gjv8ADpLsbdGzz/Eovtr+COlOgc44X0n6F26ccTFetTtCp1hJ+q/CT/m6GriYaZkYqi0ueXyg1uyNTfcw3MSeE5lqQZiqqluauvNdzKQJso/Z/qO/R7/7jv1Hci74jAspsRJ1epDtGr96HwZxeLK8ofE7/Bl7M/NHTROQztEYjcOnuQzS/tK7WMXLZu7bXJv2b9L2TOtToqcLM1KlfJNG4weJUkn/AInxRyq1JwbTN16q6NjTZpyMTQ20CFYhyMiYWFlULzMaiJ2g02VlEc2O7HYSUhjSEcikOwjkNDsIxlJC3GMhsBiNlJDEbLAgAIGUU1Y38DJF2JZUv7FiM/RmlalKLjHc5OXjZL5G1SxEqasjXq4eNR3Z6yekPLFOMw0alOdOXszi4vukrCaTVmDVzw7E4VwlKMvajKUZd8W0/NHHd07M0npoYdamWmIwKtIyJjuVfs5VwuNJrdJX+PvFboFyp0b+y79Hk/7jv1Hc6PUp/wCrF7/Uef4jk8VXcfn+DvcFlpNeX5OxwKp7a7WWzTScptu1oxi5P4W8Tm4WlGrWjGW3P4HUxVR06TktzWw03h5U1tKSlfO0ksvFM3pYOmneKa+Prc5sMXUtq0zTY7RlCVRVKF7zbU4uV29mO05WyV8uCNmNWSTi9lsa9RZpZ+bL9XNuMq0ZrLtJyg96cJtuNvh3pmjjlFqLXTXzO5h5ZqZ09J5HHmtQY7ZCERKd9/gZbt7jSsVSZSKK2xlESlfeUCQtx2GJcodhWxoZDYxpCNjGRcdgEcirDFK2YCyGgFkxpAI5MqyYXFkilsBmaKwm3Bu30mvJP5m7RpZompWqZZWPWT0R5gAA8s1/0f2WKckvVrLbXLaVo1F+WX4zm4qGWd+prVVZ3OVqRMKMRX2A8wFFWmUmIxKkDImAiohco6DVSf7yUfs390l+pzOJx/xp+P4OxwaX+WS6r7P+zqLJ5NJp701dHE1WqPQtXVmYeK0HQmso7D5wez5bvIz08bWi97+ZqTwlJ8reRzeL0PNSUac3aL2rv2k08mmu869LEqSvJbmjWwuXus6bQ+HtBN7363vOTjKqc7I6VCm6cMrNtE5zLZO1YadgsVyZSKEbKQ0VssoVsYC3KHYW4xkNjGJJjSGK2MdhWUgsI2UkMJMEArYwFZQhZIpAJUZUUJncai4FSw8pSW+pK3coxXxTO3w+nek2+vocPiNVqqkunqdcdM5QABpdbtDftOHcY/6kPXp/eSzj3NXXufAxVqeeNiJxzI8jceluj3rozkmoxZsaAxZxuWhEKgPMMSVIaYF+iKmxWi3ud4v8WS87GDFw7Si0vP5G7w+qqWIi3s9Pn/djsLnnT148JEtWJaKJYK7v4eBlWIyxsYpRuZ8KdjUlO5VxiRENjQ0VtloYjZaKRW2UhiMpDFYxhtDHYRsYxGykMW5QCsY7EDAUYEXGAtx2EQ2UkDElwLSJZ6nqxhuzwtGP2VJ87z9bP/cekwkMlGK8L/PU8xjJ568n42+WhtDYNYAAAA89171f2ZvEU16s3+8S+jN/S7pfHvNDE0dc6+Jgqw5o4pwNS5gHhTRLYyZUwuBRUgWmIxakS0xHVaPr7dOMuNrPvWTPP4in2dRxPa4Ot21GM+dtfNbmXA12bDMinIwyRjZdcx2JFbGkMSTKSGI2UkMRstFCNlDEZQxGykhitjGRcYxGxoYtygABlbRSfIRDGgIuVYVyBiCxaQjO0Hot4ivGH0d83ygrX9+7xNnD0e1mo8ufka2Jr9jTcufLzPVUrZI9GeYJAAAAABK1KM4uMknGSaae5p70DVwPMtZ9XJUJXjdwfsy/9X9peaz525teg4u62NapC2xzqZqmIHMVgKaki0gMaRYG10FUabi9zzXfx8vgc/H07pTXLRnb4NiMsnRfPVefP6fY3aZyWeiLoSMckQ0WqRjsTYHIdgEbHYYjZSKFbKGJJlIYlyhitjSGK2MYjZaQxGyrAADEtlYq+txEAIi4xEDFcCkBDZkSJO81BwdqU6rWdSWyvuwy/M5e47XD6doOXX8HD4nUvNQ6fk6k6BzQAAAAAAACvEUIzi4zSlF5NP8Azf1E0mrMDzvWfVaVK84etDnxj0n+vw48+th3HVbGvOnzRyVSDWTNUwibA7gX0cOiJSGZEKVs1wMcvaVmVCbhJSjujZ0ql0cipTySse0w1eNemqkf/GWxZiaMzRapkNE2J2hWCwrkOwENjsMRsoZDY0MRsaGI5F2GV7RVhoSTKQ7CpjaBE3CwEMaExWNEshMYrkjEQWkIytF4CVerGlHjnJ/Vit8v86GxQpOpJRRhrVlSg5s9Vw1CNOEYRVoxSSXRHooxUUorZHmZzc5OT3ZaUSAAAAAAAAAAQ1fJgByWsGp0Z3lQyf1Ny/C+Hc8u41KuGUtYmKdO+xwWNwFSlJqcWmuaa95oSi4uzNdxaKYVLENCL41yHEdx6WLSee74dTDWoZ46bnR4djf49S0u69/Dx9fA2EZHMaPWjKZLQrDKYrCDaHYLBtCsOxDYwFbHYYrkO1hoSTKSKEbKSGJtFWGJcqwgcgsJk7QWEyHIaRDI2irE3I2ikhENttJXbbSSSu23kkupkjG4m7as9L1V0H+zU7zs6s7Ob5LhBd3m/A72Fw/ZR13e/oeexmJ7aendW3qbw2jUAAAAAAAAAAAAAAAAMbHYCnVVqkVLk+K7nvRE4RmrSQmk9zj9Lai73Ql+F2T9+5+RpzwjXcZilS6HJY7Q9ak7Tg14b+7makouPeRhcGjXyixEmbga9lsvw/Q0cTR1zx+J6HhOPVlQqP8A4v8AHp8uhmuRpWO+0CqA4iJcxZQJ2wsBG2GUAcwsMVzKsMplItICHIdi0VuRSQEbQ7AwcgSIZDmPKS2G2OxDYsplJCbF7QtREeg6n6tdlatWX7x+xB/w0+L+0/I7GEwuT25b/b+zi43GZ/Yhtz8f6OtN85oAAAAAAAAAAAAAAAAAAAAAAtSmpK0kmnwauvcJpPcDUYzVnDVN8Nl845eTuvIwyw1OXKxLhFmnxGodN+xO3Rr5p/IwPBrkyHRRhYvU2vGLcJRnb6N3tPuureZo1+GS70LPw9DuYLiOVZKz8n6+pzFbag2pJprJpppp9VwObk1s9zs3TV1qiI1iXAaJVUWUYdqGUCO0DKBHaDyjEcykhiOoUojuVuoVlC5HaDyibJ7QMpDZG2OxDZEqg1ElsiltTkowTlKTtGMVdt9EXGDbsiZSUVd7Ho+qeqKo2q17Sq74x3xpf1S67lw5nXw2EUPalv8AY4uLxrqexDu/f+jrTdOeAAAAAAAAAAAAAAAAAAAAAAAAAAAAAAAAa7S2hKGIVqkM9ymsprul8nkYK2Hp1e8tevM2KOJqUX7L06cjhNK6l4mk26Vq0Onqzt1i8n4PwOXV4fUj3dV9Tr0eJUp6S0f0OdxEJ05bNSMoSWezJOLs+NnwNOVJxdmrM34TjNXi7or7UnKWK6oZQB1gyBcV1h5R3K5VSlELiOqXlC5HahlJbJ7UMpLZCqNtJZt5JLNt9FxGokNnSaG1KxdezmuwhzqL12ulPf77G3Twc5b6I0quOpQ0Wr8PU9E0Dq9Qwsf3cbyftVJZzl48F0VkdGlRhTWhyK+JnWftbdORtjMYAAAAAAAAAAAAAAAAAAAAAAAAAAAAAAAAAAAAAADEx+jaNZWq04ztu2km13PevAidOM+8rmSnVnTd4Oxz+P1Bws1+726T5xk5LxU7+TRrTwNJ7aG5T4lWj3rP98DQYn0cV1fs69OXLajKHw2jA8BLk0bceKw96L+/oaXHanY+n/C7Rc6UlLyyl5GJ4SouXyNiGPoS963mamejcUt+GxC/8FX+kx9jLo/kzYVel/svmjCrbcXaUZRfKUWn7mHZvoUpp7Mso4KvP2KNaf3aVSXwRSpy6P5EutBbyXzRuMDqbj6n8FwX1qkowS71fa8jIsNUfI1546hH3r+R1OivRolZ4ms39ikrLxnLNrwRsQwS95/I0avE2+5H5nZaL0Lh8OrUaUYc5WvN983m/ebUKUId1HPqVqlTvO5sDIYgAAAAACG7ABX+0R6/7ZfoRnRWVjwldXXwa+JSdyW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26" name="AutoShape 38" descr="data:image/jpeg;base64,/9j/4AAQSkZJRgABAQAAAQABAAD/2wCEAAkGBxITEhUUEhQVFBUUFxQUFBQUFBQUFBQVFBQWFhQUFRYYHCggGBolHBQUITEhJSkrLi4uFx80ODMsNygtLisBCgoKDg0OGhAQGiwkHCQsLCwsLCwsLCwsLCwsLCwsLCwsLCwsLCwsLCwsLCwsLCwsLCwsLCwsLCwsLCwsLCwsLP/AABEIAMgA/AMBEQACEQEDEQH/xAAcAAACAgMBAQAAAAAAAAAAAAAAAgEDBAUGBwj/xABCEAACAQICBwQGBwcCBwAAAAAAAQIDEQQhBQYSMUFRYRNxgaEHIjKRscFCUmJygrLRFCNDotLh8DOSFVNjc4PC0//EABoBAAMAAwEAAAAAAAAAAAAAAAABAgMEBQb/xAA0EQACAQIEAwUIAgIDAQAAAAAAAQIDEQQSITEFQVETMmFx0SJCgZGhscHwFOEjUnKC8RX/2gAMAwEAAhEDEQA/APcQAAAAAAAAAAAAAox1Rxpzkt6hJrvUW0JgeF6n6818DPZqOVahN7UoSlecZPOU6cnxbd2nk+jbZqU6jRjUrHtmhdM0MVTVShNTjxtlKL+rOLzi+jNuMk1dFp3M8YwAAAAAAAAAAAAAAAAAAAAAAAAAAAAAAAAAAAAAAAAAAAAAAAAAAAAAAACjHq9KoucJ/lYnsB8z1qV0vI58WYLk6H0rWw1RVKFSVOa4rc19WUXlJdGZE2tUGx63qt6T6VW0MYlRnu7RX7GXfxp+N11M0ay94tT6noNOopJOLTTV007pp7mmt5nMgwAAAAAAAAAAAAAAAAAAAAAAAAAAAAAAAAAAAAAAAAAAAAAAAAAAAAAV4n2JfdfwBgfNtWnku45kWayZgYmk1aVmr9N+9JrmnZ+KZlTKFgwJOi1a1sxODf7ud4Xzpy9aD55cH1VgTlHulRk0euata8YbFWi32VR/Rk8m/sy+TsbEKyej0ZlUkzqTMUAAAAYtbH0475XfJZs1qmLo093r4amaFCctkYM9PRW6LfikaEuMU09Is2FgZPdmJX0/N+ylHzf+eBqVOM1H3Ul9TYhgILvO5hz01X+v/LH9DUlxbE8pfRehmWCo9Pqxf+OV19O/4Y/oT/8AWxS9/wCi9Cv4VH/X6ssjrFWW9Qfen8mZI8bxK3yv4P1IfD6T2uZVHWj69PxjL5NfM2qfHv8AeHyf4a/Jhlwz/WXzNhh9O0JfS2Xymree7zOhS4thanvWfjp9dvqas8DWjyv5ftzYwmmrpprms0dFSUldbGq007MYYgAAAAAAAAAAAAAAAAAAAAAAAAACjHStTm+UJP3RYnsB89VoZHLiags8Nt0m3LONoxhs+1F32ntcGrIq6TLVjSWs7e581wZm3BmV2eRNySIVHF3QWuO53mqHpDqUbU696lPdn7cF9lveuj8i4VHHyMkZ9T1WGl6UqcakHtKavHhk+d9w6uMp01vdm1ToyntsarG6TlLK9lyXz5nDxXEZz0vp0OlRw0Y+ZrJ1bnKnWbNtRsVNmB1C7ENk5x2EYswxWFxisYxRjAALMPiZ03eEnHu3eK3MzUq9Si705NfvTYidOE1aSub/AEdrLfKsrfbisvGP6HewnGk/Zrr4r8r0+hza/DudN/BnQUqikk4tNPc07o70Jxms0XdHLlFxdmtRyhAAAAAAAAAAAAAAAAAAAAAAGr1or7GErv8A6corvmtheckY6rtBvwJk7RZ4nWonLTNS5hVk0mlKyfJK9nvzMis2UpGurYe6yecd3VcUZExqQtCrdDaG0XYbCTqzVOnFznLdFb3+i6vILpK7CKcnZHo2rmplLD2qV7Vau9LfTpvon7T6vwS3nPxGMtpE6mHwaWs9WdFWrnGq12zqRgY0pGlKdzKkRcxuQ7EE3GQFwIY7jFZQxChisoYAAAArGhmRgNIVKMrweXGL9l96+Zt4XFVMPK8H5rk/3qYq1CFZWkvjzOx0VpWFdZZSXtRe9dVzXU9Zg8bTxMdNHzX7ujhYjDTovXbqZ5uGsAAAAAAAAAAAAAAAAAAAAcp6SK+zhYx+vVjF9yjKfxijWxbtTsY6r9k8wqHPRqmBiEZIjNdVTTuZUMydE6Eq4mqo0VvznJ5Rpri5PlyXEUpqK1MtOEqjyo9T0JoajhIbNP1pv26jXrT6fZj0+LzOTicXfRHaw+FjTXiZVSdzk1KjZuxjYx5M1JSuZQIbAmxLC4WFcBWNDFZSGKykMVloYoxijAAAGAxWUgCjWlCSlBtSW5ozUqkqclODs0KcIzi4y2Ow0Lp6Nb1ZLZn/ACy7uvQ9TgeJRr+xJWl9H5ehw8VgnS9qOsfqjcnTNEAAAAAAAAAAAAAAAAAA4r0n/wClR/7j/IzUxndXmYq2x5zOLNFM1jHqUS0wKsNo2VapGnBXlJ2XJc2+iV2VnSV2XCLnJRW56fovR9PC0lSpd8pfSnLjKX6cEcnE4pyZ6DD4dU42Q05nKnUubqjYRv8AQwSZQhiZRbTp348L8fd3lQp53o+Xj8vMiUrBFGFNAwaFpyBMWSL05DQjQ0UIy0UVyLQxWUMi4wIuAyLjsAXABJFIYqm4u6dnvuuDWaffcyQk07oGk9Gd5oHSXb0lJ+1F7M11XFdGmmewwOK/kUsz3Wj/AHxPO4uh2NSy23RsjcNUAAAAAAAAAAAAAAAA5D0lwvQpPlVS99Of6GpjO4vMx1e6ecNnPNUqqyKSEdhqvovsYdpNfvKi8YQ3qPe8m/DkaGLxHuo7mAwuSOeW7+xtKkzj1J6nViivaMGaxVhDGUXRpppyuopJZb23uy+Jl7NSi53SSt5t+H38DG5NO24zfKyXK787mKcrp5VZdPW9/QVrb7jxi/f8ibS5dPsJtCveRdX6DJlOWy19G9+G9L37mZ1Vqdk4Pu3vy3S8r7eIlGOa/Mpmst3ivmK3sp2MiepVMZaKmWihGUhiNlDIuMZFx2ALisMhsaARloDP0HpTsKqb9iVo1PlLwv8AE6OBxXYVE33Xo/X4epq4rD9tTaW629D0FM9YecAAAAAAAAAAAAAAAANDrtQ2sLL7MoS/m2X5SZhxCvTZE+6eTzhmco1DZau6MVSptSzhTs7c5fRXdlfw6mHEVskPE3cDh+1qXeyOtqTODVnc9HFFTZrN3LQrZI7AgAsiv0E02rkt2M6NKDh6t9tJN5Ozu814L4M3ewoVKFqd3USTej1u9V/1Xls9zWc5qevdf79S2jTjeOyneyfrLJvw3oyUaNJSi6ad9/aWjfweqfLn4mOcpWebbwEqR9a2WV0/mROm1PKraXT/ACVF+zcoqU9l9Hu6q5hlQyPwf2MsZZiipCzsQ6VnYyqV9SqrHMbhZ2LiymTVuvyGkreJRVIaLQjZSGK2VYYtx2GFwsBFx2CwrYwK5syIDtdTtIOpTlCW+nZL7rWS8LPyPS8LrudNwfu/Y4XEaKhNSXP7nQnTOcAAAAAAAAAAAAAAY+kMP2lKcPrxlHubWT94pK6aE9TxrG09mb4cTjTVmab0Z1Wi6HZ0ori/Wl3v9FZeBw8XWzSZ6XBUOzpJc3qy+TOc2bqQjZJQIOQDJkt6WEZGHpvfyZkpQk3mtojFOS2M2lTs4yy9a+XLOx0KdJRlCpo819Pj+fA15SunHoZUdlOyVsufDlmb6UE7KNtPp8fmuhgd2r3EnGLTss3uzfPPyyJcKU07R9rlq+vpoNOSa10MWvm+vzNWrFyfj+TPDRCVKdo7Us27xSvmrWzfmhypKNPPLW+i6q1tfuioyvLKuWphyuatmtDYVjHqq1s7/LoTKKWzMkWUSZJaK2ykUI2MZDY7DFuOwyNodgsK5DSCwkmWkI2OruknRq3b9WWzGS4WbSv4b/Bm9ga/Y1E+T0f74GpjKHawtzWx6QepPNnkMvSnjKNScK+HozcJyi1FzpOLjJppt7V92+yNbtns0RmZsMP6YaT9vCzi/sVIz+KiV23gGcy4+lzCcaGI91L/AOgduujF2iLI+ljB/wDKxC/DT/rDt10YdoiyPpTwb+hW90P6hfyF0Y86LY+k7Bv6NX3Q/qD+QujHnRk0PSJgZb5Tj96H9LZSrxDOjZ4bWvBT9nEQ/E3D8yRSqwfMd0cXrRg4PEJ05RlGpJSTi1JWm/WzXXa8Gjm4y0bzRjVPPUiurRsnI8jOWp6pIrbMZSRDYDGRLEPEhksyaRmpeBikbFzbtkst1kdlzlUyppabWRqJKN9dzKqZpWWa35b1wOjP2oq0dV9UYI6N3egjS3ybi+i/uLLF6zbT8F/ZV3stSl042dryavnuV75NeBi7KDTy3b115b+hkUpXV9EYVWXq2fO+Zpz7tmbEV7VzFly3XMDXIzrqYlVmCRlRRJkmQqbGkUI2UkMVsYyGx2GLcYxWx2Arci0hMrqPLyLSuI9V0PiO0oUpvfKEW++3redz1mHnnpRk+aR5XEQyVZR6M829LWrmzNYumvVnaFZLhO1oT8Utl9VHmY68LPMas1zPMauH5ZfAxJkFDbWTKFYeMhCLoRuIRDiAC3YwJVSS4gFzo9SZzniM29mEZSfK+UV+byOdxOeSg/F2/J0OGwzV79Ff8Hf7R5dnorCbQ7DsFxWAsiyXsSy6mjHa+xEmX0jNRMUjOpXauty8jr0c8o3WyNeVk7MvlinHKWeXj70brxM6btPX96mJUoy1RTVxF8s78rt3fIxTr53a2vTVmSNPLqRiJtJeym3ZpNcFl7yqrcYp6J/Dp+R00m+djXzqK63vmaLmrpm0osx6s7ttLIxyld3RkjG25jSkYrmVIpmIpFTGixGUhisYxbjGK2OwxGWIRlAVyRa3Eek6mTvg6fTbXuqSt5WPSYB3oR+P3Z5viCtiJfD7I2ekcFCtSnSqK8JxcZLv4rk1vT6G20mrM0jwHTeiJ0K06M98Ha/CS3xkujTT8TnNOLszXejsYlDARlCV5WkmtmOzdNO923fJrIHKwXVjWVcNZtReabTT6O2T4lqQBRrWyasxtXCxftJkklckUAKN0AjqtQIZ1n0gvzN/BHG4w9ILz/B2uDx1m/L8nXuZw7HcsK5jy3ASFdN2KdNpXAyqcjBJEsvizFIxtFkZFQ0JaLs1ldZ55NeZupSjZX36Mx6PUhVrJp7u5GRVGk09gyX1FjiHF3Tze/oONWUHmi9RumpKzRRUqN5sxyk5O7MsY20K51m/JZZbl0G5tu41BIqc8mSnpYu2pVOdwKSK7rj4DRRW2FihWMYjKGK2MYjKAVrMpPQZVULiJlcykI9C1ErL9ls3mpyT8n8Gjv8ADpLsbdGzz/Eovtr+COlOgc44X0n6F26ccTFetTtCp1hJ+q/CT/m6GriYaZkYqi0ueXyg1uyNTfcw3MSeE5lqQZiqqluauvNdzKQJso/Z/qO/R7/7jv1Hci74jAspsRJ1epDtGr96HwZxeLK8ofE7/Bl7M/NHTROQztEYjcOnuQzS/tK7WMXLZu7bXJv2b9L2TOtToqcLM1KlfJNG4weJUkn/AInxRyq1JwbTN16q6NjTZpyMTQ20CFYhyMiYWFlULzMaiJ2g02VlEc2O7HYSUhjSEcikOwjkNDsIxlJC3GMhsBiNlJDEbLAgAIGUU1Y38DJF2JZUv7FiM/RmlalKLjHc5OXjZL5G1SxEqasjXq4eNR3Z6yekPLFOMw0alOdOXszi4vukrCaTVmDVzw7E4VwlKMvajKUZd8W0/NHHd07M0npoYdamWmIwKtIyJjuVfs5VwuNJrdJX+PvFboFyp0b+y79Hk/7jv1Hc6PUp/wCrF7/Uef4jk8VXcfn+DvcFlpNeX5OxwKp7a7WWzTScptu1oxi5P4W8Tm4WlGrWjGW3P4HUxVR06TktzWw03h5U1tKSlfO0ksvFM3pYOmneKa+Prc5sMXUtq0zTY7RlCVRVKF7zbU4uV29mO05WyV8uCNmNWSTi9lsa9RZpZ+bL9XNuMq0ZrLtJyg96cJtuNvh3pmjjlFqLXTXzO5h5ZqZ09J5HHmtQY7ZCERKd9/gZbt7jSsVSZSKK2xlESlfeUCQtx2GJcodhWxoZDYxpCNjGRcdgEcirDFK2YCyGgFkxpAI5MqyYXFkilsBmaKwm3Bu30mvJP5m7RpZompWqZZWPWT0R5gAA8s1/0f2WKckvVrLbXLaVo1F+WX4zm4qGWd+prVVZ3OVqRMKMRX2A8wFFWmUmIxKkDImAiohco6DVSf7yUfs390l+pzOJx/xp+P4OxwaX+WS6r7P+zqLJ5NJp701dHE1WqPQtXVmYeK0HQmso7D5wez5bvIz08bWi97+ZqTwlJ8reRzeL0PNSUac3aL2rv2k08mmu869LEqSvJbmjWwuXus6bQ+HtBN7363vOTjKqc7I6VCm6cMrNtE5zLZO1YadgsVyZSKEbKQ0VssoVsYC3KHYW4xkNjGJJjSGK2MdhWUgsI2UkMJMEArYwFZQhZIpAJUZUUJncai4FSw8pSW+pK3coxXxTO3w+nek2+vocPiNVqqkunqdcdM5QABpdbtDftOHcY/6kPXp/eSzj3NXXufAxVqeeNiJxzI8jceluj3rozkmoxZsaAxZxuWhEKgPMMSVIaYF+iKmxWi3ud4v8WS87GDFw7Si0vP5G7w+qqWIi3s9Pn/djsLnnT148JEtWJaKJYK7v4eBlWIyxsYpRuZ8KdjUlO5VxiRENjQ0VtloYjZaKRW2UhiMpDFYxhtDHYRsYxGykMW5QCsY7EDAUYEXGAtx2EQ2UkDElwLSJZ6nqxhuzwtGP2VJ87z9bP/cekwkMlGK8L/PU8xjJ568n42+WhtDYNYAAAA89171f2ZvEU16s3+8S+jN/S7pfHvNDE0dc6+Jgqw5o4pwNS5gHhTRLYyZUwuBRUgWmIxakS0xHVaPr7dOMuNrPvWTPP4in2dRxPa4Ot21GM+dtfNbmXA12bDMinIwyRjZdcx2JFbGkMSTKSGI2UkMRstFCNlDEZQxGykhitjGRcYxGxoYtygABlbRSfIRDGgIuVYVyBiCxaQjO0Hot4ivGH0d83ygrX9+7xNnD0e1mo8ufka2Jr9jTcufLzPVUrZI9GeYJAAAAABK1KM4uMknGSaae5p70DVwPMtZ9XJUJXjdwfsy/9X9peaz525teg4u62NapC2xzqZqmIHMVgKaki0gMaRYG10FUabi9zzXfx8vgc/H07pTXLRnb4NiMsnRfPVefP6fY3aZyWeiLoSMckQ0WqRjsTYHIdgEbHYYjZSKFbKGJJlIYlyhitjSGK2MYjZaQxGyrAADEtlYq+txEAIi4xEDFcCkBDZkSJO81BwdqU6rWdSWyvuwy/M5e47XD6doOXX8HD4nUvNQ6fk6k6BzQAAAAAAACvEUIzi4zSlF5NP8Azf1E0mrMDzvWfVaVK84etDnxj0n+vw48+th3HVbGvOnzRyVSDWTNUwibA7gX0cOiJSGZEKVs1wMcvaVmVCbhJSjujZ0ql0cipTySse0w1eNemqkf/GWxZiaMzRapkNE2J2hWCwrkOwENjsMRsoZDY0MRsaGI5F2GV7RVhoSTKQ7CpjaBE3CwEMaExWNEshMYrkjEQWkIytF4CVerGlHjnJ/Vit8v86GxQpOpJRRhrVlSg5s9Vw1CNOEYRVoxSSXRHooxUUorZHmZzc5OT3ZaUSAAAAAAAAAAQ1fJgByWsGp0Z3lQyf1Ny/C+Hc8u41KuGUtYmKdO+xwWNwFSlJqcWmuaa95oSi4uzNdxaKYVLENCL41yHEdx6WLSee74dTDWoZ46bnR4djf49S0u69/Dx9fA2EZHMaPWjKZLQrDKYrCDaHYLBtCsOxDYwFbHYYrkO1hoSTKSKEbKSGJtFWGJcqwgcgsJk7QWEyHIaRDI2irE3I2ikhENttJXbbSSSu23kkupkjG4m7as9L1V0H+zU7zs6s7Ob5LhBd3m/A72Fw/ZR13e/oeexmJ7aendW3qbw2jUAAAAAAAAAAAAAAAAMbHYCnVVqkVLk+K7nvRE4RmrSQmk9zj9Lai73Ql+F2T9+5+RpzwjXcZilS6HJY7Q9ak7Tg14b+7makouPeRhcGjXyixEmbga9lsvw/Q0cTR1zx+J6HhOPVlQqP8A4v8AHp8uhmuRpWO+0CqA4iJcxZQJ2wsBG2GUAcwsMVzKsMplItICHIdi0VuRSQEbQ7AwcgSIZDmPKS2G2OxDYsplJCbF7QtREeg6n6tdlatWX7x+xB/w0+L+0/I7GEwuT25b/b+zi43GZ/Yhtz8f6OtN85oAAAAAAAAAAAAAAAAAAAAAAtSmpK0kmnwauvcJpPcDUYzVnDVN8Nl845eTuvIwyw1OXKxLhFmnxGodN+xO3Rr5p/IwPBrkyHRRhYvU2vGLcJRnb6N3tPuureZo1+GS70LPw9DuYLiOVZKz8n6+pzFbag2pJprJpppp9VwObk1s9zs3TV1qiI1iXAaJVUWUYdqGUCO0DKBHaDyjEcykhiOoUojuVuoVlC5HaDyibJ7QMpDZG2OxDZEqg1ElsiltTkowTlKTtGMVdt9EXGDbsiZSUVd7Ho+qeqKo2q17Sq74x3xpf1S67lw5nXw2EUPalv8AY4uLxrqexDu/f+jrTdOeAAAAAAAAAAAAAAAAAAAAAAAAAAAAAAAAa7S2hKGIVqkM9ymsprul8nkYK2Hp1e8tevM2KOJqUX7L06cjhNK6l4mk26Vq0Onqzt1i8n4PwOXV4fUj3dV9Tr0eJUp6S0f0OdxEJ05bNSMoSWezJOLs+NnwNOVJxdmrM34TjNXi7or7UnKWK6oZQB1gyBcV1h5R3K5VSlELiOqXlC5HahlJbJ7UMpLZCqNtJZt5JLNt9FxGokNnSaG1KxdezmuwhzqL12ulPf77G3Twc5b6I0quOpQ0Wr8PU9E0Dq9Qwsf3cbyftVJZzl48F0VkdGlRhTWhyK+JnWftbdORtjMYAAAAAAAAAAAAAAAAAAAAAAAAAAAAAAAAAAAAAADEx+jaNZWq04ztu2km13PevAidOM+8rmSnVnTd4Oxz+P1Bws1+726T5xk5LxU7+TRrTwNJ7aG5T4lWj3rP98DQYn0cV1fs69OXLajKHw2jA8BLk0bceKw96L+/oaXHanY+n/C7Rc6UlLyyl5GJ4SouXyNiGPoS963mamejcUt+GxC/8FX+kx9jLo/kzYVel/svmjCrbcXaUZRfKUWn7mHZvoUpp7Mso4KvP2KNaf3aVSXwRSpy6P5EutBbyXzRuMDqbj6n8FwX1qkowS71fa8jIsNUfI1546hH3r+R1OivRolZ4ms39ikrLxnLNrwRsQwS95/I0avE2+5H5nZaL0Lh8OrUaUYc5WvN983m/ebUKUId1HPqVqlTvO5sDIYgAAAAACG7ABX+0R6/7ZfoRnRWVjwldXXwa+JSdyW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490</TotalTime>
  <Words>364</Words>
  <Application>Microsoft Office PowerPoint</Application>
  <PresentationFormat>Экран (4:3)</PresentationFormat>
  <Paragraphs>88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Обычная</vt:lpstr>
      <vt:lpstr>Подготовка детей  к обучению грамоте, чтению</vt:lpstr>
      <vt:lpstr>Презентация PowerPoint</vt:lpstr>
      <vt:lpstr>Норма развития речи детей 5-6 лет</vt:lpstr>
      <vt:lpstr>Основная задача  обучения чтению</vt:lpstr>
      <vt:lpstr>Подготовительный этап </vt:lpstr>
      <vt:lpstr>Развитие фонематического восприятия</vt:lpstr>
      <vt:lpstr>«Три слова»</vt:lpstr>
      <vt:lpstr>«Какое слово хотел написать художник»</vt:lpstr>
      <vt:lpstr>Презентация PowerPoint</vt:lpstr>
      <vt:lpstr>Презентация PowerPoint</vt:lpstr>
      <vt:lpstr>Презентация PowerPoint</vt:lpstr>
      <vt:lpstr>Звуковое лото</vt:lpstr>
      <vt:lpstr>Презентация PowerPoint</vt:lpstr>
      <vt:lpstr>Где спрятался звук?</vt:lpstr>
      <vt:lpstr>Рассели друзей по домикам</vt:lpstr>
      <vt:lpstr>1 этап</vt:lpstr>
      <vt:lpstr>Презентация PowerPoint</vt:lpstr>
      <vt:lpstr>Презентация PowerPoint</vt:lpstr>
      <vt:lpstr>Разложи картинки</vt:lpstr>
      <vt:lpstr>Дети находят гласные звуки в трехзвуковых словах. </vt:lpstr>
      <vt:lpstr>2 этап</vt:lpstr>
      <vt:lpstr>Звуки, при образовании которых воздух не проходит свободно, встречает препятствия, называются согласными. </vt:lpstr>
      <vt:lpstr>Знакомство с буквами</vt:lpstr>
      <vt:lpstr>Презентация PowerPoint</vt:lpstr>
      <vt:lpstr>Презентация PowerPoint</vt:lpstr>
      <vt:lpstr>Презентация PowerPoint</vt:lpstr>
      <vt:lpstr>Найди и обведи все буквы Э»</vt:lpstr>
      <vt:lpstr>Допиши букву</vt:lpstr>
      <vt:lpstr>Игры со слогами</vt:lpstr>
      <vt:lpstr>Презентация PowerPoint</vt:lpstr>
      <vt:lpstr>Найди пару</vt:lpstr>
      <vt:lpstr>Составь предложение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димос</cp:lastModifiedBy>
  <cp:revision>54</cp:revision>
  <dcterms:created xsi:type="dcterms:W3CDTF">2014-09-20T17:46:37Z</dcterms:created>
  <dcterms:modified xsi:type="dcterms:W3CDTF">2010-08-24T16:31:11Z</dcterms:modified>
</cp:coreProperties>
</file>